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handoutMasters/handoutMaster1.xml" ContentType="application/vnd.openxmlformats-officedocument.presentationml.handoutMaster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</file>

<file path=ppt/presentation.xml><?xml version="1.0" encoding="utf-8"?>
<p:presentation xmlns:p="http://schemas.openxmlformats.org/presentationml/2006/main" xmlns:r="http://schemas.openxmlformats.org/officeDocument/2006/relationships" xmlns:a="http://schemas.openxmlformats.org/drawingml/2006/main">
  <p:sldMasterIdLst>
    <p:sldMasterId id="2147483648" r:id="rId1"/>
  </p:sldMasterIdLst>
  <p:notesMasterIdLst>
    <p:notesMasterId r:id="rId2"/>
  </p:notesMasterIdLst>
  <p:handoutMasterIdLst>
    <p:handoutMasterId r:id="rId3"/>
  </p:handoutMasterIdLst>
  <p:sldIdLst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type="screen16x9" cy="6858000" cx="12192000"/>
  <p:notesSz cx="6858000" cy="9144000"/>
  <p:defaultTextStyle>
    <a:defPPr>
      <a:defRPr lang="en-US"/>
    </a:defPPr>
    <a:lvl1pPr algn="l" defTabSz="914400" eaLnBrk="1" hangingPunct="1" latinLnBrk="0" marL="0" rtl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p="http://schemas.openxmlformats.org/presentationml/2006/main" xmlns:r="http://schemas.openxmlformats.org/officeDocument/2006/relationships" xmlns:a="http://schemas.openxmlformats.org/drawingml/2006/main">
  <p:clrMru>
    <a:srgbClr val="0D0D0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p="http://schemas.openxmlformats.org/presentationml/2006/main" xmlns:r="http://schemas.openxmlformats.org/officeDocument/2006/relationships" xmlns:a="http://schemas.openxmlformats.org/drawingml/2006/main">
  <p:normalViewPr horzBarState="maximized">
    <p:restoredLeft sz="11481" autoAdjust="0"/>
    <p:restoredTop sz="94660"/>
  </p:normalViewPr>
  <p:slideViewPr>
    <p:cSldViewPr showGuides="1" snapToGrid="0">
      <p:cViewPr>
        <p:scale>
          <a:sx n="100" d="100"/>
          <a:sy n="100" d="100"/>
        </p:scale>
        <p:origin x="1194" y="306"/>
      </p:cViewPr>
      <p:guideLst>
        <p:guide orient="horz" pos="2121"/>
        <p:guide pos="3832"/>
        <p:guide pos="924"/>
        <p:guide pos="7296"/>
        <p:guide pos="600"/>
        <p:guide pos="7080"/>
        <p:guide orient="horz" pos="1013"/>
        <p:guide orient="horz" pos="1447"/>
        <p:guide pos="6740"/>
        <p:guide orient="horz" pos="386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notesMaster" Target="notesMasters/notesMaster1.xml"/><Relationship Id="rId3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tableStyles" Target="tableStyles.xml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/Relationships>
</file>

<file path=ppt/handoutMasters/_rels/handoutMaster1.xml.rels><?xml version="1.0" encoding="UTF-8" standalone="yes"?>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6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8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/>
        </p:spPr>
        <p:txBody>
          <a:bodyPr bIns="45720" lIns="91440" rIns="91440" rtlCol="0" tIns="45720" vert="horz"/>
          <a:lstStyle>
            <a:lvl1pPr algn="l">
              <a:defRPr sz="1200"/>
            </a:lvl1pPr>
          </a:lstStyle>
          <a:p>
            <a:endParaRPr altLang="en-US" lang="zh-CN"/>
          </a:p>
        </p:txBody>
      </p:sp>
      <p:sp>
        <p:nvSpPr>
          <p:cNvPr id="1048649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/>
        </p:spPr>
        <p:txBody>
          <a:bodyPr bIns="45720" lIns="91440" rIns="91440" rtlCol="0" tIns="45720" vert="horz"/>
          <a:lstStyle>
            <a:lvl1pPr algn="r">
              <a:defRPr sz="1200"/>
            </a:lvl1pPr>
          </a:lstStyle>
          <a:p>
            <a:fld id="{0F9B84EA-7D68-4D60-9CB1-D50884785D1C}" type="datetimeFigureOut">
              <a:rPr altLang="en-US" lang="zh-CN" smtClean="0"/>
            </a:fld>
            <a:endParaRPr altLang="en-US" lang="zh-CN"/>
          </a:p>
        </p:txBody>
      </p:sp>
      <p:sp>
        <p:nvSpPr>
          <p:cNvPr id="1048650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/>
        </p:spPr>
        <p:txBody>
          <a:bodyPr anchor="b" bIns="45720" lIns="91440" rIns="91440" rtlCol="0" tIns="45720" vert="horz"/>
          <a:lstStyle>
            <a:lvl1pPr algn="l">
              <a:defRPr sz="1200"/>
            </a:lvl1pPr>
          </a:lstStyle>
          <a:p>
            <a:endParaRPr altLang="en-US" lang="zh-CN"/>
          </a:p>
        </p:txBody>
      </p:sp>
      <p:sp>
        <p:nvSpPr>
          <p:cNvPr id="1048651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/>
        </p:spPr>
        <p:txBody>
          <a:bodyPr anchor="b" bIns="45720" lIns="91440" rIns="91440" rtlCol="0" tIns="45720" vert="horz"/>
          <a:lstStyle>
            <a:lvl1pPr algn="r">
              <a:defRPr sz="1200"/>
            </a:lvl1pPr>
          </a:lstStyle>
          <a:p>
            <a:fld id="{8D4E0FC9-F1F8-4FAE-9988-3BA365CFD46F}" type="slidenum">
              <a:rPr altLang="en-US" lang="zh-CN" smtClean="0"/>
            </a:fld>
            <a:endParaRPr altLang="en-US" lang="zh-CN"/>
          </a:p>
        </p:txBody>
      </p:sp>
    </p:spTree>
  </p:cSld>
  <p:clrMap accent1="accent1" accent2="accent2" accent3="accent3" accent4="accent4" accent5="accent5" accent6="accent6" bg1="lt1" bg2="lt2" tx1="dk1" tx2="dk2" hlink="hlink" folHlink="folHlink"/>
</p:handoutMaster>
</file>

<file path=ppt/notesMasters/_rels/notesMaster1.xml.rels><?xml version="1.0" encoding="UTF-8" standalone="yes"?>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6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/>
        </p:spPr>
        <p:txBody>
          <a:bodyPr bIns="45720" lIns="91440" rIns="91440" rtlCol="0" tIns="45720" vert="horz"/>
          <a:lstStyle>
            <a:lvl1pPr algn="l">
              <a:defRPr sz="1200"/>
            </a:lvl1pPr>
          </a:lstStyle>
          <a:p>
            <a:endParaRPr altLang="en-US" lang="zh-CN"/>
          </a:p>
        </p:txBody>
      </p:sp>
      <p:sp>
        <p:nvSpPr>
          <p:cNvPr id="104864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/>
        </p:spPr>
        <p:txBody>
          <a:bodyPr bIns="45720" lIns="91440" rIns="91440" rtlCol="0" tIns="45720" vert="horz"/>
          <a:lstStyle>
            <a:lvl1pPr algn="r">
              <a:defRPr sz="1200"/>
            </a:lvl1pPr>
          </a:lstStyle>
          <a:p>
            <a:fld id="{D2A48B96-639E-45A3-A0BA-2464DFDB1FAA}" type="datetimeFigureOut">
              <a:rPr altLang="en-US" lang="zh-CN" smtClean="0"/>
            </a:fld>
            <a:endParaRPr altLang="en-US" lang="zh-CN"/>
          </a:p>
        </p:txBody>
      </p:sp>
      <p:sp>
        <p:nvSpPr>
          <p:cNvPr id="1048644" name="幻灯片图像占位符 3"/>
          <p:cNvSpPr>
            <a:spLocks noChangeAspect="1" noRot="1" noGrp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/>
          <a:noFill/>
          <a:ln w="12700">
            <a:solidFill>
              <a:prstClr val="black"/>
            </a:solidFill>
          </a:ln>
        </p:spPr>
        <p:txBody>
          <a:bodyPr anchor="ctr" bIns="45720" lIns="91440" rIns="91440" rtlCol="0" tIns="45720" vert="horz"/>
          <a:p>
            <a:endParaRPr altLang="en-US" lang="zh-CN"/>
          </a:p>
        </p:txBody>
      </p:sp>
      <p:sp>
        <p:nvSpPr>
          <p:cNvPr id="104864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/>
        </p:spPr>
        <p:txBody>
          <a:bodyPr bIns="45720" lIns="91440" rIns="91440" rtlCol="0" tIns="45720" vert="horz"/>
          <a:p>
            <a:pPr lvl="0"/>
            <a:r>
              <a:rPr altLang="en-US" sz="1200" lang="zh-CN" smtClean="0">
                <a:sym typeface="+mn-ea"/>
              </a:rPr>
              <a:t>Click to edit Master text style</a:t>
            </a:r>
            <a:endParaRPr altLang="en-US" sz="1200" lang="zh-CN" smtClean="0"/>
          </a:p>
          <a:p>
            <a:pPr lvl="1"/>
            <a:r>
              <a:rPr altLang="en-US" sz="1200" lang="zh-CN" smtClean="0">
                <a:sym typeface="+mn-ea"/>
              </a:rPr>
              <a:t>Second level</a:t>
            </a:r>
            <a:endParaRPr altLang="en-US" sz="1200" lang="zh-CN" smtClean="0"/>
          </a:p>
          <a:p>
            <a:pPr lvl="2"/>
            <a:r>
              <a:rPr altLang="en-US" sz="1200" lang="zh-CN" smtClean="0">
                <a:sym typeface="+mn-ea"/>
              </a:rPr>
              <a:t>Third level</a:t>
            </a:r>
            <a:endParaRPr altLang="en-US" sz="1200" lang="zh-CN" smtClean="0"/>
          </a:p>
          <a:p>
            <a:pPr lvl="3"/>
            <a:r>
              <a:rPr altLang="en-US" sz="1200" lang="zh-CN" smtClean="0">
                <a:sym typeface="+mn-ea"/>
              </a:rPr>
              <a:t>Fourth level</a:t>
            </a:r>
            <a:endParaRPr altLang="en-US" sz="1200" lang="zh-CN" smtClean="0"/>
          </a:p>
          <a:p>
            <a:pPr lvl="4"/>
            <a:r>
              <a:rPr altLang="en-US" sz="1200" lang="zh-CN" smtClean="0">
                <a:sym typeface="+mn-ea"/>
              </a:rPr>
              <a:t>Fifth level</a:t>
            </a:r>
            <a:endParaRPr altLang="en-US" lang="zh-CN"/>
          </a:p>
        </p:txBody>
      </p:sp>
      <p:sp>
        <p:nvSpPr>
          <p:cNvPr id="104864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/>
        </p:spPr>
        <p:txBody>
          <a:bodyPr anchor="b" bIns="45720" lIns="91440" rIns="91440" rtlCol="0" tIns="45720" vert="horz"/>
          <a:lstStyle>
            <a:lvl1pPr algn="l">
              <a:defRPr sz="1200"/>
            </a:lvl1pPr>
          </a:lstStyle>
          <a:p>
            <a:endParaRPr altLang="en-US" lang="zh-CN"/>
          </a:p>
        </p:txBody>
      </p:sp>
      <p:sp>
        <p:nvSpPr>
          <p:cNvPr id="104864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/>
        </p:spPr>
        <p:txBody>
          <a:bodyPr anchor="b" bIns="45720" lIns="91440" rIns="91440" rtlCol="0" tIns="45720" vert="horz"/>
          <a:lstStyle>
            <a:lvl1pPr algn="r">
              <a:defRPr sz="1200"/>
            </a:lvl1pPr>
          </a:lstStyle>
          <a:p>
            <a:fld id="{A6837353-30EB-4A48-80EB-173D804AEFBD}" type="slidenum">
              <a:rPr altLang="en-US" lang="zh-CN" smtClean="0"/>
            </a:fld>
            <a:endParaRPr altLang="en-US" lang="zh-CN"/>
          </a:p>
        </p:txBody>
      </p:sp>
    </p:spTree>
  </p:cSld>
  <p:clrMap accent1="accent1" accent2="accent2" accent3="accent3" accent4="accent4" accent5="accent5" accent6="accent6" bg1="lt1" bg2="lt2" tx1="dk1" tx2="dk2" hlink="hlink" folHlink="folHlink"/>
  <p:notesStyle>
    <a:lvl1pPr algn="l" defTabSz="914400" eaLnBrk="1" hangingPunct="1" latinLnBrk="0" marL="0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5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Image">
    <p:spTree>
      <p:nvGrpSpPr>
        <p:cNvPr id="3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7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5160963" y="1597025"/>
            <a:ext cx="5495925" cy="3668713"/>
          </a:xfrm>
          <a:prstGeom prst="rect"/>
          <a:solidFill>
            <a:schemeClr val="bg1">
              <a:lumMod val="85000"/>
            </a:schemeClr>
          </a:solidFill>
        </p:spPr>
        <p:txBody>
          <a:bodyPr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">
    <p:spTree>
      <p:nvGrpSpPr>
        <p:cNvPr id="2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76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/>
          <a:solidFill>
            <a:schemeClr val="bg1">
              <a:lumMod val="85000"/>
            </a:schemeClr>
          </a:solidFill>
        </p:spPr>
        <p:txBody>
          <a:bodyPr/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eative Team">
    <p:spTree>
      <p:nvGrpSpPr>
        <p:cNvPr id="5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9" name="Picture Placeholder 21"/>
          <p:cNvSpPr>
            <a:spLocks noGrp="1"/>
          </p:cNvSpPr>
          <p:nvPr>
            <p:ph type="pic" sz="quarter" idx="10"/>
          </p:nvPr>
        </p:nvSpPr>
        <p:spPr>
          <a:xfrm>
            <a:off x="1231900" y="2245926"/>
            <a:ext cx="2432050" cy="2513013"/>
          </a:xfrm>
          <a:prstGeom prst="rect"/>
          <a:solidFill>
            <a:schemeClr val="bg1">
              <a:lumMod val="85000"/>
            </a:schemeClr>
          </a:solidFill>
        </p:spPr>
        <p:txBody>
          <a:bodyPr/>
          <a:lstStyle>
            <a:lvl1pPr>
              <a:defRPr sz="1000"/>
            </a:lvl1pPr>
          </a:lstStyle>
          <a:p>
            <a:endParaRPr lang="en-US"/>
          </a:p>
        </p:txBody>
      </p:sp>
      <p:sp>
        <p:nvSpPr>
          <p:cNvPr id="1048630" name="Picture Placeholder 21"/>
          <p:cNvSpPr>
            <a:spLocks noGrp="1"/>
          </p:cNvSpPr>
          <p:nvPr>
            <p:ph type="pic" sz="quarter" idx="11"/>
          </p:nvPr>
        </p:nvSpPr>
        <p:spPr>
          <a:xfrm>
            <a:off x="3663823" y="2247242"/>
            <a:ext cx="2432050" cy="2513013"/>
          </a:xfrm>
          <a:prstGeom prst="rect"/>
          <a:solidFill>
            <a:schemeClr val="bg1">
              <a:lumMod val="85000"/>
            </a:schemeClr>
          </a:solidFill>
        </p:spPr>
        <p:txBody>
          <a:bodyPr/>
          <a:lstStyle>
            <a:lvl1pPr>
              <a:defRPr sz="1000"/>
            </a:lvl1pPr>
          </a:lstStyle>
          <a:p>
            <a:endParaRPr lang="en-US"/>
          </a:p>
        </p:txBody>
      </p:sp>
      <p:sp>
        <p:nvSpPr>
          <p:cNvPr id="1048631" name="Picture Placeholder 21"/>
          <p:cNvSpPr>
            <a:spLocks noGrp="1"/>
          </p:cNvSpPr>
          <p:nvPr>
            <p:ph type="pic" sz="quarter" idx="12"/>
          </p:nvPr>
        </p:nvSpPr>
        <p:spPr>
          <a:xfrm>
            <a:off x="6095492" y="2245926"/>
            <a:ext cx="2432050" cy="2513013"/>
          </a:xfrm>
          <a:prstGeom prst="rect"/>
          <a:solidFill>
            <a:schemeClr val="bg1">
              <a:lumMod val="85000"/>
            </a:schemeClr>
          </a:solidFill>
        </p:spPr>
        <p:txBody>
          <a:bodyPr/>
          <a:lstStyle>
            <a:lvl1pPr>
              <a:defRPr sz="1000"/>
            </a:lvl1pPr>
          </a:lstStyle>
          <a:p>
            <a:endParaRPr lang="en-US"/>
          </a:p>
        </p:txBody>
      </p:sp>
      <p:sp>
        <p:nvSpPr>
          <p:cNvPr id="1048632" name="Picture Placeholder 21"/>
          <p:cNvSpPr>
            <a:spLocks noGrp="1"/>
          </p:cNvSpPr>
          <p:nvPr>
            <p:ph type="pic" sz="quarter" idx="13"/>
          </p:nvPr>
        </p:nvSpPr>
        <p:spPr>
          <a:xfrm>
            <a:off x="8527034" y="2245926"/>
            <a:ext cx="2432050" cy="2513013"/>
          </a:xfrm>
          <a:prstGeom prst="rect"/>
          <a:solidFill>
            <a:schemeClr val="bg1">
              <a:lumMod val="85000"/>
            </a:schemeClr>
          </a:solidFill>
        </p:spPr>
        <p:txBody>
          <a:bodyPr/>
          <a:lstStyle>
            <a:lvl1pPr>
              <a:defRPr sz="1000"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duct Features">
    <p:spTree>
      <p:nvGrpSpPr>
        <p:cNvPr id="5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3" name="Picture Placeholder 18"/>
          <p:cNvSpPr>
            <a:spLocks noGrp="1"/>
          </p:cNvSpPr>
          <p:nvPr>
            <p:ph type="pic" sz="quarter" idx="10"/>
          </p:nvPr>
        </p:nvSpPr>
        <p:spPr>
          <a:xfrm>
            <a:off x="4132287" y="2247899"/>
            <a:ext cx="1856232" cy="1856232"/>
          </a:xfrm>
          <a:prstGeom prst="roundRect"/>
          <a:solidFill>
            <a:schemeClr val="bg1">
              <a:lumMod val="85000"/>
            </a:schemeClr>
          </a:solidFill>
        </p:spPr>
        <p:txBody>
          <a:bodyPr/>
          <a:p>
            <a:endParaRPr lang="en-US"/>
          </a:p>
        </p:txBody>
      </p:sp>
      <p:sp>
        <p:nvSpPr>
          <p:cNvPr id="1048634" name="Picture Placeholder 18"/>
          <p:cNvSpPr>
            <a:spLocks noGrp="1"/>
          </p:cNvSpPr>
          <p:nvPr>
            <p:ph type="pic" sz="quarter" idx="11"/>
          </p:nvPr>
        </p:nvSpPr>
        <p:spPr>
          <a:xfrm>
            <a:off x="6205464" y="2247899"/>
            <a:ext cx="1856232" cy="1856232"/>
          </a:xfrm>
          <a:prstGeom prst="roundRect"/>
          <a:solidFill>
            <a:schemeClr val="bg1">
              <a:lumMod val="85000"/>
            </a:schemeClr>
          </a:solidFill>
        </p:spPr>
        <p:txBody>
          <a:bodyPr/>
          <a:p>
            <a:endParaRPr lang="en-US"/>
          </a:p>
        </p:txBody>
      </p:sp>
      <p:sp>
        <p:nvSpPr>
          <p:cNvPr id="1048635" name="Picture Placeholder 18"/>
          <p:cNvSpPr>
            <a:spLocks noGrp="1"/>
          </p:cNvSpPr>
          <p:nvPr>
            <p:ph type="pic" sz="quarter" idx="12"/>
          </p:nvPr>
        </p:nvSpPr>
        <p:spPr>
          <a:xfrm>
            <a:off x="4132287" y="4315968"/>
            <a:ext cx="1856232" cy="1856232"/>
          </a:xfrm>
          <a:prstGeom prst="roundRect"/>
          <a:solidFill>
            <a:schemeClr val="bg1">
              <a:lumMod val="85000"/>
            </a:schemeClr>
          </a:solidFill>
        </p:spPr>
        <p:txBody>
          <a:bodyPr/>
          <a:p>
            <a:endParaRPr lang="en-US"/>
          </a:p>
        </p:txBody>
      </p:sp>
      <p:sp>
        <p:nvSpPr>
          <p:cNvPr id="1048636" name="Picture Placeholder 18"/>
          <p:cNvSpPr>
            <a:spLocks noGrp="1"/>
          </p:cNvSpPr>
          <p:nvPr>
            <p:ph type="pic" sz="quarter" idx="13"/>
          </p:nvPr>
        </p:nvSpPr>
        <p:spPr>
          <a:xfrm>
            <a:off x="6205464" y="4315968"/>
            <a:ext cx="1856232" cy="1856232"/>
          </a:xfrm>
          <a:prstGeom prst="roundRect"/>
          <a:solidFill>
            <a:schemeClr val="bg1">
              <a:lumMod val="85000"/>
            </a:schemeClr>
          </a:solidFill>
        </p:spPr>
        <p:txBody>
          <a:bodyPr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Portfolio">
    <p:spTree>
      <p:nvGrpSpPr>
        <p:cNvPr id="5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7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15875" y="2854112"/>
            <a:ext cx="2432050" cy="2185988"/>
          </a:xfrm>
          <a:prstGeom prst="rect"/>
          <a:solidFill>
            <a:schemeClr val="bg1">
              <a:lumMod val="85000"/>
            </a:schemeClr>
          </a:solidFill>
        </p:spPr>
        <p:txBody>
          <a:bodyPr/>
          <a:p>
            <a:endParaRPr lang="en-US"/>
          </a:p>
        </p:txBody>
      </p:sp>
      <p:sp>
        <p:nvSpPr>
          <p:cNvPr id="1048638" name="Picture Placeholder 10"/>
          <p:cNvSpPr>
            <a:spLocks noGrp="1"/>
          </p:cNvSpPr>
          <p:nvPr>
            <p:ph type="pic" sz="quarter" idx="11"/>
          </p:nvPr>
        </p:nvSpPr>
        <p:spPr>
          <a:xfrm>
            <a:off x="2447830" y="2854112"/>
            <a:ext cx="2432050" cy="2185988"/>
          </a:xfrm>
          <a:prstGeom prst="rect"/>
          <a:solidFill>
            <a:schemeClr val="bg1">
              <a:lumMod val="85000"/>
            </a:schemeClr>
          </a:solidFill>
        </p:spPr>
        <p:txBody>
          <a:bodyPr/>
          <a:p>
            <a:endParaRPr lang="en-US"/>
          </a:p>
        </p:txBody>
      </p:sp>
      <p:sp>
        <p:nvSpPr>
          <p:cNvPr id="1048639" name="Picture Placeholder 10"/>
          <p:cNvSpPr>
            <a:spLocks noGrp="1"/>
          </p:cNvSpPr>
          <p:nvPr>
            <p:ph type="pic" sz="quarter" idx="12"/>
          </p:nvPr>
        </p:nvSpPr>
        <p:spPr>
          <a:xfrm>
            <a:off x="4879785" y="2854112"/>
            <a:ext cx="2432050" cy="2185988"/>
          </a:xfrm>
          <a:prstGeom prst="rect"/>
          <a:solidFill>
            <a:schemeClr val="bg1">
              <a:lumMod val="85000"/>
            </a:schemeClr>
          </a:solidFill>
        </p:spPr>
        <p:txBody>
          <a:bodyPr/>
          <a:p>
            <a:endParaRPr lang="en-US"/>
          </a:p>
        </p:txBody>
      </p:sp>
      <p:sp>
        <p:nvSpPr>
          <p:cNvPr id="1048640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7311739" y="2854112"/>
            <a:ext cx="2432050" cy="2185988"/>
          </a:xfrm>
          <a:prstGeom prst="rect"/>
          <a:solidFill>
            <a:schemeClr val="bg1">
              <a:lumMod val="85000"/>
            </a:schemeClr>
          </a:solidFill>
        </p:spPr>
        <p:txBody>
          <a:bodyPr/>
          <a:p>
            <a:endParaRPr lang="en-US"/>
          </a:p>
        </p:txBody>
      </p:sp>
      <p:sp>
        <p:nvSpPr>
          <p:cNvPr id="104864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9743693" y="2854112"/>
            <a:ext cx="2432050" cy="2185988"/>
          </a:xfrm>
          <a:prstGeom prst="rect"/>
          <a:solidFill>
            <a:schemeClr val="bg1">
              <a:lumMod val="85000"/>
            </a:schemeClr>
          </a:solidFill>
        </p:spPr>
        <p:txBody>
          <a:bodyPr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  <a:alpha val="60000"/>
          </a:schemeClr>
        </a:solidFill>
      </p:bgPr>
    </p:bg>
    <p:spTree>
      <p:nvGrpSpPr>
        <p:cNvPr id="1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accent1="accent1" accent2="accent2" accent3="accent3" accent4="accent4" accent5="accent5" accent6="accent6" bg1="lt1" bg2="lt2" tx1="dk1" tx2="dk2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</p:sldLayoutIdLst>
  <p:txStyles>
    <p:titleStyle>
      <a:lvl1pPr algn="l" defTabSz="914400" eaLnBrk="1" hangingPunct="1" latinLnBrk="0" rtl="0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algn="l" defTabSz="914400" eaLnBrk="1" hangingPunct="1" indent="-228600" latinLnBrk="0" marL="228600" rtl="0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indent="-228600" latinLnBrk="0" marL="685800" rtl="0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indent="-228600" latinLnBrk="0" marL="1143000" rtl="0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indent="-228600" latinLnBrk="0" marL="1600200" rtl="0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indent="-228600" latinLnBrk="0" marL="2057400" rtl="0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914400" eaLnBrk="1" hangingPunct="1" latinLnBrk="0" marL="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3.xml"/></Relationships>
</file>

<file path=ppt/slides/_rels/slide10.xml.rels><?xml version="1.0" encoding="UTF-8" standalone="yes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image" Target="../media/image3.jpeg"/><Relationship Id="rId3" Type="http://schemas.openxmlformats.org/officeDocument/2006/relationships/image" Target="../media/image9.jpeg"/><Relationship Id="rId4" Type="http://schemas.openxmlformats.org/officeDocument/2006/relationships/slideLayout" Target="../slideLayouts/slideLayout2.xml"/></Relationships>
</file>

<file path=ppt/slides/_rels/slide11.xml.rels><?xml version="1.0" encoding="UTF-8" standalone="yes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image" Target="../media/image3.jpeg"/><Relationship Id="rId3" Type="http://schemas.openxmlformats.org/officeDocument/2006/relationships/image" Target="../media/image10.jpeg"/><Relationship Id="rId4" Type="http://schemas.openxmlformats.org/officeDocument/2006/relationships/slideLayout" Target="../slideLayouts/slideLayout2.xml"/></Relationships>
</file>

<file path=ppt/slides/_rels/slide12.xml.rels><?xml version="1.0" encoding="UTF-8" standalone="yes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image" Target="../media/image3.jpeg"/><Relationship Id="rId3" Type="http://schemas.openxmlformats.org/officeDocument/2006/relationships/image" Target="../media/image11.jpeg"/><Relationship Id="rId4" Type="http://schemas.openxmlformats.org/officeDocument/2006/relationships/slideLayout" Target="../slideLayouts/slideLayout2.xml"/></Relationships>
</file>

<file path=ppt/slides/_rels/slide13.xml.rels><?xml version="1.0" encoding="UTF-8" standalone="yes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image" Target="../media/image3.jpeg"/><Relationship Id="rId3" Type="http://schemas.openxmlformats.org/officeDocument/2006/relationships/slideLayout" Target="../slideLayouts/slideLayout2.xml"/></Relationships>
</file>

<file path=ppt/slides/_rels/slide14.xml.rels><?xml version="1.0" encoding="UTF-8" standalone="yes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image" Target="../media/image3.jpeg"/><Relationship Id="rId3" Type="http://schemas.openxmlformats.org/officeDocument/2006/relationships/image" Target="../media/image12.jpeg"/><Relationship Id="rId4" Type="http://schemas.openxmlformats.org/officeDocument/2006/relationships/slideLayout" Target="../slideLayouts/slideLayout2.xml"/></Relationships>
</file>

<file path=ppt/slides/_rels/slide15.xml.rels><?xml version="1.0" encoding="UTF-8" standalone="yes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image" Target="../media/image3.jpeg"/><Relationship Id="rId3" Type="http://schemas.openxmlformats.org/officeDocument/2006/relationships/image" Target="../media/image13.jpeg"/><Relationship Id="rId4" Type="http://schemas.openxmlformats.org/officeDocument/2006/relationships/slideLayout" Target="../slideLayouts/slideLayout2.xml"/></Relationships>
</file>

<file path=ppt/slides/_rels/slide16.xml.rels><?xml version="1.0" encoding="UTF-8" standalone="yes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image" Target="../media/image3.jpeg"/><Relationship Id="rId3" Type="http://schemas.openxmlformats.org/officeDocument/2006/relationships/slideLayout" Target="../slideLayouts/slideLayout2.xml"/></Relationships>
</file>

<file path=ppt/slides/_rels/slide17.xml.rels><?xml version="1.0" encoding="UTF-8" standalone="yes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image" Target="../media/image3.jpeg"/><Relationship Id="rId3" Type="http://schemas.openxmlformats.org/officeDocument/2006/relationships/image" Target="../media/image14.jpeg"/><Relationship Id="rId4" Type="http://schemas.openxmlformats.org/officeDocument/2006/relationships/slideLayout" Target="../slideLayouts/slideLayout2.xml"/></Relationships>
</file>

<file path=ppt/slides/_rels/slide18.xml.rels><?xml version="1.0" encoding="UTF-8" standalone="yes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image" Target="../media/image3.jpeg"/><Relationship Id="rId3" Type="http://schemas.openxmlformats.org/officeDocument/2006/relationships/slideLayout" Target="../slideLayouts/slideLayout2.xml"/></Relationships>
</file>

<file path=ppt/slides/_rels/slide19.xml.rels><?xml version="1.0" encoding="UTF-8" standalone="yes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image" Target="../media/image3.jpeg"/><Relationship Id="rId3" Type="http://schemas.openxmlformats.org/officeDocument/2006/relationships/image" Target="../media/image15.jpeg"/><Relationship Id="rId4" Type="http://schemas.openxmlformats.org/officeDocument/2006/relationships/slideLayout" Target="../slideLayouts/slideLayout2.xml"/></Relationships>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image" Target="../media/image3.jpeg"/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5" Type="http://schemas.openxmlformats.org/officeDocument/2006/relationships/slideLayout" Target="../slideLayouts/slideLayout2.xml"/></Relationships>
</file>

<file path=ppt/slides/_rels/slide20.xml.rels><?xml version="1.0" encoding="UTF-8" standalone="yes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image" Target="../media/image3.jpeg"/><Relationship Id="rId3" Type="http://schemas.openxmlformats.org/officeDocument/2006/relationships/slideLayout" Target="../slideLayouts/slideLayout2.xml"/></Relationships>
</file>

<file path=ppt/slides/_rels/slide21.xml.rels><?xml version="1.0" encoding="UTF-8" standalone="yes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image" Target="../media/image3.jpeg"/><Relationship Id="rId3" Type="http://schemas.openxmlformats.org/officeDocument/2006/relationships/slideLayout" Target="../slideLayouts/slideLayout2.xml"/></Relationships>
</file>

<file path=ppt/slides/_rels/slide22.xml.rels><?xml version="1.0" encoding="UTF-8" standalone="yes"?>
<Relationships xmlns="http://schemas.openxmlformats.org/package/2006/relationships"><Relationship Id="rId1" Type="http://schemas.openxmlformats.org/officeDocument/2006/relationships/image" Target="../media/image16.jpeg"/><Relationship Id="rId2" Type="http://schemas.openxmlformats.org/officeDocument/2006/relationships/slideLayout" Target="../slideLayouts/slideLayout3.xml"/></Relationships>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image" Target="../media/image3.jpeg"/><Relationship Id="rId3" Type="http://schemas.openxmlformats.org/officeDocument/2006/relationships/slideLayout" Target="../slideLayouts/slideLayout2.xml"/></Relationships>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image" Target="../media/image3.jpeg"/><Relationship Id="rId3" Type="http://schemas.openxmlformats.org/officeDocument/2006/relationships/slideLayout" Target="../slideLayouts/slideLayout2.xml"/></Relationships>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image" Target="../media/image3.jpeg"/><Relationship Id="rId3" Type="http://schemas.openxmlformats.org/officeDocument/2006/relationships/image" Target="../media/image6.jpeg"/><Relationship Id="rId4" Type="http://schemas.openxmlformats.org/officeDocument/2006/relationships/slideLayout" Target="../slideLayouts/slideLayout2.xml"/></Relationships>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image" Target="../media/image3.jpeg"/><Relationship Id="rId3" Type="http://schemas.openxmlformats.org/officeDocument/2006/relationships/image" Target="../media/image7.jpeg"/><Relationship Id="rId4" Type="http://schemas.openxmlformats.org/officeDocument/2006/relationships/slideLayout" Target="../slideLayouts/slideLayout2.xml"/></Relationships>
</file>

<file path=ppt/slides/_rels/slide7.xml.rels><?xml version="1.0" encoding="UTF-8" standalone="yes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image" Target="../media/image3.jpeg"/><Relationship Id="rId3" Type="http://schemas.openxmlformats.org/officeDocument/2006/relationships/slideLayout" Target="../slideLayouts/slideLayout2.xml"/></Relationships>
</file>

<file path=ppt/slides/_rels/slide8.xml.rels><?xml version="1.0" encoding="UTF-8" standalone="yes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image" Target="../media/image3.jpeg"/><Relationship Id="rId3" Type="http://schemas.openxmlformats.org/officeDocument/2006/relationships/image" Target="../media/image8.jpeg"/><Relationship Id="rId4" Type="http://schemas.openxmlformats.org/officeDocument/2006/relationships/slideLayout" Target="../slideLayouts/slideLayout2.xml"/></Relationships>
</file>

<file path=ppt/slides/_rels/slide9.xml.rels><?xml version="1.0" encoding="UTF-8" standalone="yes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image" Target="../media/image3.jpeg"/><Relationship Id="rId3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</p:bgPr>
    </p:bg>
    <p:spTree>
      <p:nvGrpSpPr>
        <p:cNvPr id="2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2" name="图片占位符 7"/>
          <p:cNvPicPr>
            <a:picLocks noChangeAspect="1" noGrp="1"/>
          </p:cNvPicPr>
          <p:nvPr>
            <p:ph type="pic" sz="quarter" idx="10"/>
          </p:nvPr>
        </p:nvPicPr>
        <p:blipFill>
          <a:blip xmlns:r="http://schemas.openxmlformats.org/officeDocument/2006/relationships" r:embed="rId1" cstate="print"/>
          <a:srcRect t="5000" b="5000"/>
          <a:stretch>
            <a:fillRect/>
          </a:stretch>
        </p:blipFill>
        <p:spPr/>
      </p:pic>
      <p:sp>
        <p:nvSpPr>
          <p:cNvPr id="1048577" name="Rectangle 1"/>
          <p:cNvSpPr/>
          <p:nvPr/>
        </p:nvSpPr>
        <p:spPr>
          <a:xfrm>
            <a:off x="0" y="0"/>
            <a:ext cx="12192000" cy="6858000"/>
          </a:xfrm>
          <a:prstGeom prst="rect"/>
          <a:solidFill>
            <a:schemeClr val="tx1">
              <a:lumMod val="95000"/>
              <a:lumOff val="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p>
            <a:pPr algn="ctr"/>
            <a:r>
              <a:rPr b="1" sz="5400"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E</a:t>
            </a:r>
            <a:r>
              <a:rPr b="1" sz="5400"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</a:t>
            </a:r>
            <a:r>
              <a:rPr b="1" sz="5400"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v</a:t>
            </a:r>
            <a:r>
              <a:rPr b="1" sz="5400"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i</a:t>
            </a:r>
            <a:r>
              <a:rPr b="1" sz="5400"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r</a:t>
            </a:r>
            <a:r>
              <a:rPr b="1" sz="5400"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onmental </a:t>
            </a:r>
            <a:r>
              <a:rPr b="1" sz="5400"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b="1" sz="5400"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</a:t>
            </a:r>
            <a:r>
              <a:rPr b="1" sz="5400"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y</a:t>
            </a:r>
            <a:r>
              <a:rPr b="1" sz="5400"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</a:t>
            </a:r>
            <a:r>
              <a:rPr b="1" sz="5400"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h</a:t>
            </a:r>
            <a:r>
              <a:rPr b="1" sz="5400"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ology</a:t>
            </a:r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b="1" sz="4400"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</a:t>
            </a:r>
            <a:r>
              <a:rPr b="1" sz="4400"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h</a:t>
            </a:r>
            <a:r>
              <a:rPr b="1" sz="4400"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</a:t>
            </a:r>
            <a:r>
              <a:rPr b="1" sz="4400"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b="1" sz="4400"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</a:t>
            </a:r>
            <a:r>
              <a:rPr b="1" sz="4400"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e</a:t>
            </a:r>
            <a:r>
              <a:rPr b="1" sz="4400"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r</a:t>
            </a:r>
            <a:r>
              <a:rPr b="1" sz="5400"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b="1" sz="5400"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#</a:t>
            </a:r>
            <a:r>
              <a:rPr b="1" sz="5400"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</a:t>
            </a:r>
            <a:r>
              <a:rPr b="1" sz="5400"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</a:t>
            </a:r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b="1" sz="5200"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Submitted </a:t>
            </a:r>
            <a:r>
              <a:rPr b="1" sz="5200"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b</a:t>
            </a:r>
            <a:r>
              <a:rPr b="1" sz="5200"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y</a:t>
            </a:r>
            <a:r>
              <a:rPr b="1" sz="5200"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b="1" sz="5200"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b="1" sz="5200"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b="1" sz="5200"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b="1" sz="5200"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b="1" sz="5200"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b="1" sz="5200"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b="1" sz="5200"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b="1" sz="5200"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b="1" sz="5200"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</a:t>
            </a:r>
            <a:r>
              <a:rPr b="1" sz="5200"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</a:t>
            </a:r>
            <a:r>
              <a:rPr b="1" sz="5200"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i</a:t>
            </a:r>
            <a:r>
              <a:rPr b="1" sz="5200"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</a:t>
            </a:r>
            <a:r>
              <a:rPr b="1" sz="5200"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</a:t>
            </a:r>
            <a:r>
              <a:rPr b="1" sz="5200"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b="1" sz="5200"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K</a:t>
            </a:r>
            <a:r>
              <a:rPr b="1" sz="5200"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o</a:t>
            </a:r>
            <a:r>
              <a:rPr b="1" sz="5200"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u</a:t>
            </a:r>
            <a:r>
              <a:rPr b="1" sz="5200"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</a:t>
            </a:r>
            <a:r>
              <a:rPr b="1" sz="5200"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</a:t>
            </a:r>
            <a:r>
              <a:rPr b="1" sz="5200"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r</a:t>
            </a:r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b="1" sz="5400"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R</a:t>
            </a:r>
            <a:r>
              <a:rPr b="1" sz="5400"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o</a:t>
            </a:r>
            <a:r>
              <a:rPr b="1" sz="5400"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l</a:t>
            </a:r>
            <a:r>
              <a:rPr b="1" sz="5400"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l</a:t>
            </a:r>
            <a:r>
              <a:rPr b="1" sz="5400"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b="1" sz="5400"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</a:t>
            </a:r>
            <a:r>
              <a:rPr b="1" sz="5400"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o</a:t>
            </a:r>
            <a:r>
              <a:rPr b="1" sz="5400"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b="1" sz="5400"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b="1" sz="5400"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b="1" sz="5400"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b="1" sz="5400"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b="1" sz="5400"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b="1" sz="5400"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b="1" sz="5400"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b="1" sz="5400"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b="1" sz="5400"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b="1" sz="5400"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b="1" sz="5400"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b="1" sz="5400"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b="1" sz="5400"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b="1" sz="5400"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b="1" sz="5400"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b="1" sz="5400"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b="1" sz="5400"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b="1" sz="5400"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b="1" sz="5400"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b="1" sz="5400"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b="1" sz="5400"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b="1" sz="5400"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b="1" sz="5400"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b="1" sz="5400"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b="1" sz="5400"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</a:t>
            </a:r>
            <a:r>
              <a:rPr b="1" sz="5400"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</a:t>
            </a:r>
            <a:r>
              <a:rPr b="1" sz="5400"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b="1" sz="5400"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Submitted </a:t>
            </a:r>
            <a:r>
              <a:rPr b="1" sz="5400"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to</a:t>
            </a:r>
            <a:r>
              <a:rPr b="1" sz="5400"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b="1" sz="5400"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b="1" sz="5400"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b="1" sz="5400"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b="1" sz="5400"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b="1" sz="5400"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b="1" sz="5400"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b="1" sz="5400"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b="1" sz="5400"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M</a:t>
            </a:r>
            <a:r>
              <a:rPr b="1" sz="5400"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</a:t>
            </a:r>
            <a:r>
              <a:rPr b="1" sz="5400"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m</a:t>
            </a:r>
            <a:r>
              <a:rPr b="1" sz="5400"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e</a:t>
            </a:r>
            <a:r>
              <a:rPr b="1" sz="5400"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b="1" sz="5400"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</a:t>
            </a:r>
            <a:r>
              <a:rPr b="1" sz="5400"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</a:t>
            </a:r>
            <a:r>
              <a:rPr b="1" sz="5400"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m</a:t>
            </a:r>
            <a:r>
              <a:rPr b="1" sz="5400"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</a:t>
            </a:r>
            <a:r>
              <a:rPr b="1" sz="5400"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r</a:t>
            </a:r>
            <a:r>
              <a:rPr b="1" sz="5400"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b="1" sz="5400"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b="1" sz="5400"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b="1" sz="5400"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b="1" sz="5400"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blinds dir="vert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 dpi="0">
          <a:blip xmlns:r="http://schemas.openxmlformats.org/officeDocument/2006/relationships" r:embed="rId1">
            <a:alphaModFix amt="99000"/>
            <a:lum/>
          </a:blip>
          <a:srcRect/>
          <a:stretch>
            <a:fillRect/>
          </a:stretch>
        </a:blipFill>
      </p:bgPr>
    </p:bg>
    <p:spTree>
      <p:nvGrpSpPr>
        <p:cNvPr id="4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61" name="图片占位符 3"/>
          <p:cNvPicPr>
            <a:picLocks noChangeAspect="1" noGrp="1"/>
          </p:cNvPicPr>
          <p:nvPr>
            <p:ph type="pic" sz="quarter" idx="10"/>
          </p:nvPr>
        </p:nvPicPr>
        <p:blipFill>
          <a:blip xmlns:r="http://schemas.openxmlformats.org/officeDocument/2006/relationships" r:embed="rId2" cstate="print"/>
          <a:srcRect l="23676" r="23676"/>
          <a:stretch>
            <a:fillRect/>
          </a:stretch>
        </p:blipFill>
        <p:spPr>
          <a:xfrm>
            <a:off x="0" y="0"/>
            <a:ext cx="5776913" cy="6858000"/>
          </a:xfrm>
        </p:spPr>
      </p:pic>
      <p:sp>
        <p:nvSpPr>
          <p:cNvPr id="1048603" name=""/>
          <p:cNvSpPr txBox="1"/>
          <p:nvPr/>
        </p:nvSpPr>
        <p:spPr>
          <a:xfrm>
            <a:off x="5236699" y="349206"/>
            <a:ext cx="7688348" cy="510540"/>
          </a:xfrm>
          <a:prstGeom prst="rect"/>
        </p:spPr>
        <p:txBody>
          <a:bodyPr rtlCol="0" wrap="square">
            <a:spAutoFit/>
          </a:bodyPr>
          <a:p>
            <a:r>
              <a:rPr sz="2800" lang="en-US">
                <a:solidFill>
                  <a:srgbClr val="000000"/>
                </a:solidFill>
              </a:rPr>
              <a:t>.</a:t>
            </a:r>
            <a:endParaRPr sz="2800" lang="en-US">
              <a:solidFill>
                <a:srgbClr val="000000"/>
              </a:solidFill>
            </a:endParaRPr>
          </a:p>
        </p:txBody>
      </p:sp>
      <p:sp>
        <p:nvSpPr>
          <p:cNvPr id="1048604" name=""/>
          <p:cNvSpPr txBox="1"/>
          <p:nvPr/>
        </p:nvSpPr>
        <p:spPr>
          <a:xfrm>
            <a:off x="4687943" y="859746"/>
            <a:ext cx="7071378" cy="5539740"/>
          </a:xfrm>
          <a:prstGeom prst="rect"/>
        </p:spPr>
        <p:txBody>
          <a:bodyPr rtlCol="0" wrap="square">
            <a:spAutoFit/>
          </a:bodyPr>
          <a:p>
            <a:pPr indent="-457200" marL="457200">
              <a:buFont typeface="Arial"/>
              <a:buChar char="•"/>
            </a:pPr>
            <a:r>
              <a:rPr sz="2800" lang="en-US">
                <a:solidFill>
                  <a:srgbClr val="000000"/>
                </a:solidFill>
              </a:rPr>
              <a:t>.</a:t>
            </a:r>
            <a:r>
              <a:rPr sz="3600" lang="en-US">
                <a:solidFill>
                  <a:srgbClr val="FFFFFF"/>
                </a:solidFill>
              </a:rPr>
              <a:t>U</a:t>
            </a:r>
            <a:r>
              <a:rPr sz="3600" lang="en-US">
                <a:solidFill>
                  <a:srgbClr val="FFFFFF"/>
                </a:solidFill>
              </a:rPr>
              <a:t>r</a:t>
            </a:r>
            <a:r>
              <a:rPr sz="3600" lang="en-US">
                <a:solidFill>
                  <a:srgbClr val="FFFFFF"/>
                </a:solidFill>
              </a:rPr>
              <a:t>b</a:t>
            </a:r>
            <a:r>
              <a:rPr sz="3600" lang="en-US">
                <a:solidFill>
                  <a:srgbClr val="FFFFFF"/>
                </a:solidFill>
              </a:rPr>
              <a:t>a</a:t>
            </a:r>
            <a:r>
              <a:rPr sz="3600" lang="en-US">
                <a:solidFill>
                  <a:srgbClr val="FFFFFF"/>
                </a:solidFill>
              </a:rPr>
              <a:t>n</a:t>
            </a:r>
            <a:r>
              <a:rPr sz="3600" lang="en-US">
                <a:solidFill>
                  <a:srgbClr val="FFFFFF"/>
                </a:solidFill>
              </a:rPr>
              <a:t> </a:t>
            </a:r>
            <a:r>
              <a:rPr sz="3600" lang="en-US">
                <a:solidFill>
                  <a:srgbClr val="FFFFFF"/>
                </a:solidFill>
              </a:rPr>
              <a:t>p</a:t>
            </a:r>
            <a:r>
              <a:rPr sz="3600" lang="en-US">
                <a:solidFill>
                  <a:srgbClr val="FFFFFF"/>
                </a:solidFill>
              </a:rPr>
              <a:t>a</a:t>
            </a:r>
            <a:r>
              <a:rPr sz="3600" lang="en-US">
                <a:solidFill>
                  <a:srgbClr val="FFFFFF"/>
                </a:solidFill>
              </a:rPr>
              <a:t>r</a:t>
            </a:r>
            <a:r>
              <a:rPr sz="3600" lang="en-US">
                <a:solidFill>
                  <a:srgbClr val="FFFFFF"/>
                </a:solidFill>
              </a:rPr>
              <a:t>k</a:t>
            </a:r>
            <a:r>
              <a:rPr sz="3600" lang="en-US">
                <a:solidFill>
                  <a:srgbClr val="FFFFFF"/>
                </a:solidFill>
              </a:rPr>
              <a:t>s</a:t>
            </a:r>
            <a:r>
              <a:rPr sz="3600" lang="en-US">
                <a:solidFill>
                  <a:srgbClr val="FFFFFF"/>
                </a:solidFill>
              </a:rPr>
              <a:t> </a:t>
            </a:r>
            <a:r>
              <a:rPr sz="3600" lang="en-US">
                <a:solidFill>
                  <a:srgbClr val="FFFFFF"/>
                </a:solidFill>
              </a:rPr>
              <a:t>c</a:t>
            </a:r>
            <a:r>
              <a:rPr sz="3600" lang="en-US">
                <a:solidFill>
                  <a:srgbClr val="FFFFFF"/>
                </a:solidFill>
              </a:rPr>
              <a:t>a</a:t>
            </a:r>
            <a:r>
              <a:rPr sz="3600" lang="en-US">
                <a:solidFill>
                  <a:srgbClr val="FFFFFF"/>
                </a:solidFill>
              </a:rPr>
              <a:t>n</a:t>
            </a:r>
            <a:r>
              <a:rPr sz="3600" lang="en-US">
                <a:solidFill>
                  <a:srgbClr val="FFFFFF"/>
                </a:solidFill>
              </a:rPr>
              <a:t> </a:t>
            </a:r>
            <a:r>
              <a:rPr sz="3600" lang="en-US">
                <a:solidFill>
                  <a:srgbClr val="FFFFFF"/>
                </a:solidFill>
              </a:rPr>
              <a:t>a</a:t>
            </a:r>
            <a:r>
              <a:rPr sz="3600" lang="en-US">
                <a:solidFill>
                  <a:srgbClr val="FFFFFF"/>
                </a:solidFill>
              </a:rPr>
              <a:t>l</a:t>
            </a:r>
            <a:r>
              <a:rPr sz="3600" lang="en-US">
                <a:solidFill>
                  <a:srgbClr val="FFFFFF"/>
                </a:solidFill>
              </a:rPr>
              <a:t>s</a:t>
            </a:r>
            <a:r>
              <a:rPr sz="3600" lang="en-US">
                <a:solidFill>
                  <a:srgbClr val="FFFFFF"/>
                </a:solidFill>
              </a:rPr>
              <a:t>o</a:t>
            </a:r>
            <a:r>
              <a:rPr sz="3600" lang="en-US">
                <a:solidFill>
                  <a:srgbClr val="FFFFFF"/>
                </a:solidFill>
              </a:rPr>
              <a:t> </a:t>
            </a:r>
            <a:r>
              <a:rPr sz="3600" lang="en-US">
                <a:solidFill>
                  <a:srgbClr val="FFFFFF"/>
                </a:solidFill>
              </a:rPr>
              <a:t>p</a:t>
            </a:r>
            <a:r>
              <a:rPr sz="3600" lang="en-US">
                <a:solidFill>
                  <a:srgbClr val="FFFFFF"/>
                </a:solidFill>
              </a:rPr>
              <a:t>r</a:t>
            </a:r>
            <a:r>
              <a:rPr sz="3600" lang="en-US">
                <a:solidFill>
                  <a:srgbClr val="FFFFFF"/>
                </a:solidFill>
              </a:rPr>
              <a:t>o</a:t>
            </a:r>
            <a:r>
              <a:rPr sz="3600" lang="en-US">
                <a:solidFill>
                  <a:srgbClr val="FFFFFF"/>
                </a:solidFill>
              </a:rPr>
              <a:t>m</a:t>
            </a:r>
            <a:r>
              <a:rPr sz="3600" lang="en-US">
                <a:solidFill>
                  <a:srgbClr val="FFFFFF"/>
                </a:solidFill>
              </a:rPr>
              <a:t>o</a:t>
            </a:r>
            <a:r>
              <a:rPr sz="3600" lang="en-US">
                <a:solidFill>
                  <a:srgbClr val="FFFFFF"/>
                </a:solidFill>
              </a:rPr>
              <a:t>te </a:t>
            </a:r>
            <a:r>
              <a:rPr sz="3600" lang="en-US">
                <a:solidFill>
                  <a:srgbClr val="FFFFFF"/>
                </a:solidFill>
              </a:rPr>
              <a:t>s</a:t>
            </a:r>
            <a:r>
              <a:rPr sz="3600" lang="en-US">
                <a:solidFill>
                  <a:srgbClr val="FFFFFF"/>
                </a:solidFill>
              </a:rPr>
              <a:t>o</a:t>
            </a:r>
            <a:r>
              <a:rPr sz="3600" lang="en-US">
                <a:solidFill>
                  <a:srgbClr val="FFFFFF"/>
                </a:solidFill>
              </a:rPr>
              <a:t>c</a:t>
            </a:r>
            <a:r>
              <a:rPr sz="3600" lang="en-US">
                <a:solidFill>
                  <a:srgbClr val="FFFFFF"/>
                </a:solidFill>
              </a:rPr>
              <a:t>i</a:t>
            </a:r>
            <a:r>
              <a:rPr sz="3600" lang="en-US">
                <a:solidFill>
                  <a:srgbClr val="FFFFFF"/>
                </a:solidFill>
              </a:rPr>
              <a:t>a</a:t>
            </a:r>
            <a:r>
              <a:rPr sz="3600" lang="en-US">
                <a:solidFill>
                  <a:srgbClr val="FFFFFF"/>
                </a:solidFill>
              </a:rPr>
              <a:t>l</a:t>
            </a:r>
            <a:r>
              <a:rPr sz="3600" lang="en-US">
                <a:solidFill>
                  <a:srgbClr val="FFFFFF"/>
                </a:solidFill>
              </a:rPr>
              <a:t> </a:t>
            </a:r>
            <a:r>
              <a:rPr sz="3600" lang="en-US">
                <a:solidFill>
                  <a:srgbClr val="FFFFFF"/>
                </a:solidFill>
              </a:rPr>
              <a:t>inclusion </a:t>
            </a:r>
            <a:r>
              <a:rPr sz="3600" lang="en-US">
                <a:solidFill>
                  <a:srgbClr val="FFFFFF"/>
                </a:solidFill>
              </a:rPr>
              <a:t>and </a:t>
            </a:r>
            <a:r>
              <a:rPr sz="3600" lang="en-US">
                <a:solidFill>
                  <a:srgbClr val="FFFFFF"/>
                </a:solidFill>
              </a:rPr>
              <a:t>c</a:t>
            </a:r>
            <a:r>
              <a:rPr sz="3600" lang="en-US">
                <a:solidFill>
                  <a:srgbClr val="FFFFFF"/>
                </a:solidFill>
              </a:rPr>
              <a:t>o</a:t>
            </a:r>
            <a:r>
              <a:rPr sz="3600" lang="en-US">
                <a:solidFill>
                  <a:srgbClr val="FFFFFF"/>
                </a:solidFill>
              </a:rPr>
              <a:t>h</a:t>
            </a:r>
            <a:r>
              <a:rPr sz="3600" lang="en-US">
                <a:solidFill>
                  <a:srgbClr val="FFFFFF"/>
                </a:solidFill>
              </a:rPr>
              <a:t>e</a:t>
            </a:r>
            <a:r>
              <a:rPr sz="3600" lang="en-US">
                <a:solidFill>
                  <a:srgbClr val="FFFFFF"/>
                </a:solidFill>
              </a:rPr>
              <a:t>s</a:t>
            </a:r>
            <a:r>
              <a:rPr sz="3600" lang="en-US">
                <a:solidFill>
                  <a:srgbClr val="FFFFFF"/>
                </a:solidFill>
              </a:rPr>
              <a:t>i</a:t>
            </a:r>
            <a:r>
              <a:rPr sz="3600" lang="en-US">
                <a:solidFill>
                  <a:srgbClr val="FFFFFF"/>
                </a:solidFill>
              </a:rPr>
              <a:t>o</a:t>
            </a:r>
            <a:r>
              <a:rPr sz="3600" lang="en-US">
                <a:solidFill>
                  <a:srgbClr val="FFFFFF"/>
                </a:solidFill>
              </a:rPr>
              <a:t>n</a:t>
            </a:r>
            <a:r>
              <a:rPr sz="3600" lang="en-US">
                <a:solidFill>
                  <a:srgbClr val="FFFFFF"/>
                </a:solidFill>
              </a:rPr>
              <a:t>. </a:t>
            </a:r>
            <a:endParaRPr sz="2800" lang="en-US">
              <a:solidFill>
                <a:srgbClr val="000000"/>
              </a:solidFill>
            </a:endParaRPr>
          </a:p>
          <a:p>
            <a:pPr indent="-457200" marL="457200">
              <a:buFont typeface="Arial"/>
              <a:buChar char="•"/>
            </a:pPr>
            <a:r>
              <a:rPr sz="3600" lang="en-US">
                <a:solidFill>
                  <a:srgbClr val="FFFFFF"/>
                </a:solidFill>
              </a:rPr>
              <a:t>L</a:t>
            </a:r>
            <a:r>
              <a:rPr sz="3600" lang="en-US">
                <a:solidFill>
                  <a:srgbClr val="FFFFFF"/>
                </a:solidFill>
              </a:rPr>
              <a:t>a</a:t>
            </a:r>
            <a:r>
              <a:rPr sz="3600" lang="en-US">
                <a:solidFill>
                  <a:srgbClr val="FFFFFF"/>
                </a:solidFill>
              </a:rPr>
              <a:t>r</a:t>
            </a:r>
            <a:r>
              <a:rPr sz="3600" lang="en-US">
                <a:solidFill>
                  <a:srgbClr val="FFFFFF"/>
                </a:solidFill>
              </a:rPr>
              <a:t>g</a:t>
            </a:r>
            <a:r>
              <a:rPr sz="3600" lang="en-US">
                <a:solidFill>
                  <a:srgbClr val="FFFFFF"/>
                </a:solidFill>
              </a:rPr>
              <a:t>e</a:t>
            </a:r>
            <a:r>
              <a:rPr sz="3600" lang="en-US">
                <a:solidFill>
                  <a:srgbClr val="FFFFFF"/>
                </a:solidFill>
              </a:rPr>
              <a:t>r</a:t>
            </a:r>
            <a:r>
              <a:rPr sz="3600" lang="en-US">
                <a:solidFill>
                  <a:srgbClr val="FFFFFF"/>
                </a:solidFill>
              </a:rPr>
              <a:t> </a:t>
            </a:r>
            <a:r>
              <a:rPr sz="3600" lang="en-US">
                <a:solidFill>
                  <a:srgbClr val="FFFFFF"/>
                </a:solidFill>
              </a:rPr>
              <a:t>a</a:t>
            </a:r>
            <a:r>
              <a:rPr sz="3600" lang="en-US">
                <a:solidFill>
                  <a:srgbClr val="FFFFFF"/>
                </a:solidFill>
              </a:rPr>
              <a:t>m</a:t>
            </a:r>
            <a:r>
              <a:rPr sz="3600" lang="en-US">
                <a:solidFill>
                  <a:srgbClr val="FFFFFF"/>
                </a:solidFill>
              </a:rPr>
              <a:t>o</a:t>
            </a:r>
            <a:r>
              <a:rPr sz="3600" lang="en-US">
                <a:solidFill>
                  <a:srgbClr val="FFFFFF"/>
                </a:solidFill>
              </a:rPr>
              <a:t>u</a:t>
            </a:r>
            <a:r>
              <a:rPr sz="3600" lang="en-US">
                <a:solidFill>
                  <a:srgbClr val="FFFFFF"/>
                </a:solidFill>
              </a:rPr>
              <a:t>nt </a:t>
            </a:r>
            <a:r>
              <a:rPr sz="3600" lang="en-US">
                <a:solidFill>
                  <a:srgbClr val="FFFFFF"/>
                </a:solidFill>
              </a:rPr>
              <a:t>of </a:t>
            </a:r>
            <a:r>
              <a:rPr sz="3600" lang="en-US">
                <a:solidFill>
                  <a:srgbClr val="FFFFFF"/>
                </a:solidFill>
              </a:rPr>
              <a:t>green </a:t>
            </a:r>
            <a:r>
              <a:rPr sz="3600" lang="en-US">
                <a:solidFill>
                  <a:srgbClr val="FFFFFF"/>
                </a:solidFill>
              </a:rPr>
              <a:t>a</a:t>
            </a:r>
            <a:r>
              <a:rPr sz="3600" lang="en-US">
                <a:solidFill>
                  <a:srgbClr val="FFFFFF"/>
                </a:solidFill>
              </a:rPr>
              <a:t>r</a:t>
            </a:r>
            <a:r>
              <a:rPr sz="3600" lang="en-US">
                <a:solidFill>
                  <a:srgbClr val="FFFFFF"/>
                </a:solidFill>
              </a:rPr>
              <a:t>e</a:t>
            </a:r>
            <a:r>
              <a:rPr sz="3600" lang="en-US">
                <a:solidFill>
                  <a:srgbClr val="FFFFFF"/>
                </a:solidFill>
              </a:rPr>
              <a:t>a</a:t>
            </a:r>
            <a:r>
              <a:rPr sz="3600" lang="en-US">
                <a:solidFill>
                  <a:srgbClr val="FFFFFF"/>
                </a:solidFill>
              </a:rPr>
              <a:t>s</a:t>
            </a:r>
            <a:r>
              <a:rPr sz="3600" lang="en-US">
                <a:solidFill>
                  <a:srgbClr val="FFFFFF"/>
                </a:solidFill>
              </a:rPr>
              <a:t> </a:t>
            </a:r>
            <a:r>
              <a:rPr sz="3600" lang="en-US">
                <a:solidFill>
                  <a:srgbClr val="FFFFFF"/>
                </a:solidFill>
              </a:rPr>
              <a:t>i</a:t>
            </a:r>
            <a:r>
              <a:rPr sz="3600" lang="en-US">
                <a:solidFill>
                  <a:srgbClr val="FFFFFF"/>
                </a:solidFill>
              </a:rPr>
              <a:t>n</a:t>
            </a:r>
            <a:r>
              <a:rPr sz="3600" lang="en-US">
                <a:solidFill>
                  <a:srgbClr val="FFFFFF"/>
                </a:solidFill>
              </a:rPr>
              <a:t> </a:t>
            </a:r>
            <a:r>
              <a:rPr sz="3600" lang="en-US">
                <a:solidFill>
                  <a:srgbClr val="FFFFFF"/>
                </a:solidFill>
              </a:rPr>
              <a:t>r</a:t>
            </a:r>
            <a:r>
              <a:rPr sz="3600" lang="en-US">
                <a:solidFill>
                  <a:srgbClr val="FFFFFF"/>
                </a:solidFill>
              </a:rPr>
              <a:t>e</a:t>
            </a:r>
            <a:r>
              <a:rPr sz="3600" lang="en-US">
                <a:solidFill>
                  <a:srgbClr val="FFFFFF"/>
                </a:solidFill>
              </a:rPr>
              <a:t>s</a:t>
            </a:r>
            <a:r>
              <a:rPr sz="3600" lang="en-US">
                <a:solidFill>
                  <a:srgbClr val="FFFFFF"/>
                </a:solidFill>
              </a:rPr>
              <a:t>i</a:t>
            </a:r>
            <a:r>
              <a:rPr sz="3600" lang="en-US">
                <a:solidFill>
                  <a:srgbClr val="FFFFFF"/>
                </a:solidFill>
              </a:rPr>
              <a:t>d</a:t>
            </a:r>
            <a:r>
              <a:rPr sz="3600" lang="en-US">
                <a:solidFill>
                  <a:srgbClr val="FFFFFF"/>
                </a:solidFill>
              </a:rPr>
              <a:t>e</a:t>
            </a:r>
            <a:r>
              <a:rPr sz="3600" lang="en-US">
                <a:solidFill>
                  <a:srgbClr val="FFFFFF"/>
                </a:solidFill>
              </a:rPr>
              <a:t>n</a:t>
            </a:r>
            <a:r>
              <a:rPr sz="3600" lang="en-US">
                <a:solidFill>
                  <a:srgbClr val="FFFFFF"/>
                </a:solidFill>
              </a:rPr>
              <a:t>tial </a:t>
            </a:r>
            <a:r>
              <a:rPr sz="3600" lang="en-US">
                <a:solidFill>
                  <a:srgbClr val="FFFFFF"/>
                </a:solidFill>
              </a:rPr>
              <a:t>e</a:t>
            </a:r>
            <a:r>
              <a:rPr sz="3600" lang="en-US">
                <a:solidFill>
                  <a:srgbClr val="FFFFFF"/>
                </a:solidFill>
              </a:rPr>
              <a:t>nvironments </a:t>
            </a:r>
            <a:r>
              <a:rPr sz="3600" lang="en-US">
                <a:solidFill>
                  <a:srgbClr val="FFFFFF"/>
                </a:solidFill>
              </a:rPr>
              <a:t>m</a:t>
            </a:r>
            <a:r>
              <a:rPr sz="3600" lang="en-US">
                <a:solidFill>
                  <a:srgbClr val="FFFFFF"/>
                </a:solidFill>
              </a:rPr>
              <a:t>a</a:t>
            </a:r>
            <a:r>
              <a:rPr sz="3600" lang="en-US">
                <a:solidFill>
                  <a:srgbClr val="FFFFFF"/>
                </a:solidFill>
              </a:rPr>
              <a:t>k</a:t>
            </a:r>
            <a:r>
              <a:rPr sz="3600" lang="en-US">
                <a:solidFill>
                  <a:srgbClr val="FFFFFF"/>
                </a:solidFill>
              </a:rPr>
              <a:t>e</a:t>
            </a:r>
            <a:r>
              <a:rPr sz="3600" lang="en-US">
                <a:solidFill>
                  <a:srgbClr val="FFFFFF"/>
                </a:solidFill>
              </a:rPr>
              <a:t> </a:t>
            </a:r>
            <a:r>
              <a:rPr sz="3600" lang="en-US">
                <a:solidFill>
                  <a:srgbClr val="FFFFFF"/>
                </a:solidFill>
              </a:rPr>
              <a:t>p</a:t>
            </a:r>
            <a:r>
              <a:rPr sz="3600" lang="en-US">
                <a:solidFill>
                  <a:srgbClr val="FFFFFF"/>
                </a:solidFill>
              </a:rPr>
              <a:t>e</a:t>
            </a:r>
            <a:r>
              <a:rPr sz="3600" lang="en-US">
                <a:solidFill>
                  <a:srgbClr val="FFFFFF"/>
                </a:solidFill>
              </a:rPr>
              <a:t>o</a:t>
            </a:r>
            <a:r>
              <a:rPr sz="3600" lang="en-US">
                <a:solidFill>
                  <a:srgbClr val="FFFFFF"/>
                </a:solidFill>
              </a:rPr>
              <a:t>p</a:t>
            </a:r>
            <a:r>
              <a:rPr sz="3600" lang="en-US">
                <a:solidFill>
                  <a:srgbClr val="FFFFFF"/>
                </a:solidFill>
              </a:rPr>
              <a:t>le </a:t>
            </a:r>
            <a:r>
              <a:rPr sz="3600" lang="en-US">
                <a:solidFill>
                  <a:srgbClr val="FFFFFF"/>
                </a:solidFill>
              </a:rPr>
              <a:t>e</a:t>
            </a:r>
            <a:r>
              <a:rPr sz="3600" lang="en-US">
                <a:solidFill>
                  <a:srgbClr val="FFFFFF"/>
                </a:solidFill>
              </a:rPr>
              <a:t>x</a:t>
            </a:r>
            <a:r>
              <a:rPr sz="3600" lang="en-US">
                <a:solidFill>
                  <a:srgbClr val="FFFFFF"/>
                </a:solidFill>
              </a:rPr>
              <a:t>p</a:t>
            </a:r>
            <a:r>
              <a:rPr sz="3600" lang="en-US">
                <a:solidFill>
                  <a:srgbClr val="FFFFFF"/>
                </a:solidFill>
              </a:rPr>
              <a:t>e</a:t>
            </a:r>
            <a:r>
              <a:rPr sz="3600" lang="en-US">
                <a:solidFill>
                  <a:srgbClr val="FFFFFF"/>
                </a:solidFill>
              </a:rPr>
              <a:t>r</a:t>
            </a:r>
            <a:r>
              <a:rPr sz="3600" lang="en-US">
                <a:solidFill>
                  <a:srgbClr val="FFFFFF"/>
                </a:solidFill>
              </a:rPr>
              <a:t>ience </a:t>
            </a:r>
            <a:r>
              <a:rPr sz="3600" lang="en-US">
                <a:solidFill>
                  <a:srgbClr val="FFFFFF"/>
                </a:solidFill>
              </a:rPr>
              <a:t>l</a:t>
            </a:r>
            <a:r>
              <a:rPr sz="3600" lang="en-US">
                <a:solidFill>
                  <a:srgbClr val="FFFFFF"/>
                </a:solidFill>
              </a:rPr>
              <a:t>e</a:t>
            </a:r>
            <a:r>
              <a:rPr sz="3600" lang="en-US">
                <a:solidFill>
                  <a:srgbClr val="FFFFFF"/>
                </a:solidFill>
              </a:rPr>
              <a:t>s</a:t>
            </a:r>
            <a:r>
              <a:rPr sz="3600" lang="en-US">
                <a:solidFill>
                  <a:srgbClr val="FFFFFF"/>
                </a:solidFill>
              </a:rPr>
              <a:t>s</a:t>
            </a:r>
            <a:r>
              <a:rPr sz="3600" lang="en-US">
                <a:solidFill>
                  <a:srgbClr val="FFFFFF"/>
                </a:solidFill>
              </a:rPr>
              <a:t> </a:t>
            </a:r>
            <a:r>
              <a:rPr sz="3600" lang="en-US">
                <a:solidFill>
                  <a:srgbClr val="FFFFFF"/>
                </a:solidFill>
              </a:rPr>
              <a:t>l</a:t>
            </a:r>
            <a:r>
              <a:rPr sz="3600" lang="en-US">
                <a:solidFill>
                  <a:srgbClr val="FFFFFF"/>
                </a:solidFill>
              </a:rPr>
              <a:t>o</a:t>
            </a:r>
            <a:r>
              <a:rPr sz="3600" lang="en-US">
                <a:solidFill>
                  <a:srgbClr val="FFFFFF"/>
                </a:solidFill>
              </a:rPr>
              <a:t>n</a:t>
            </a:r>
            <a:r>
              <a:rPr sz="3600" lang="en-US">
                <a:solidFill>
                  <a:srgbClr val="FFFFFF"/>
                </a:solidFill>
              </a:rPr>
              <a:t>e</a:t>
            </a:r>
            <a:r>
              <a:rPr sz="3600" lang="en-US">
                <a:solidFill>
                  <a:srgbClr val="FFFFFF"/>
                </a:solidFill>
              </a:rPr>
              <a:t>l</a:t>
            </a:r>
            <a:r>
              <a:rPr sz="3600" lang="en-US">
                <a:solidFill>
                  <a:srgbClr val="FFFFFF"/>
                </a:solidFill>
              </a:rPr>
              <a:t>i</a:t>
            </a:r>
            <a:r>
              <a:rPr sz="3600" lang="en-US">
                <a:solidFill>
                  <a:srgbClr val="FFFFFF"/>
                </a:solidFill>
              </a:rPr>
              <a:t>n</a:t>
            </a:r>
            <a:r>
              <a:rPr sz="3600" lang="en-US">
                <a:solidFill>
                  <a:srgbClr val="FFFFFF"/>
                </a:solidFill>
              </a:rPr>
              <a:t>e</a:t>
            </a:r>
            <a:r>
              <a:rPr sz="3600" lang="en-US">
                <a:solidFill>
                  <a:srgbClr val="FFFFFF"/>
                </a:solidFill>
              </a:rPr>
              <a:t>s</a:t>
            </a:r>
            <a:r>
              <a:rPr sz="3600" lang="en-US">
                <a:solidFill>
                  <a:srgbClr val="FFFFFF"/>
                </a:solidFill>
              </a:rPr>
              <a:t>s</a:t>
            </a:r>
            <a:r>
              <a:rPr sz="3600" lang="en-US">
                <a:solidFill>
                  <a:srgbClr val="FFFFFF"/>
                </a:solidFill>
              </a:rPr>
              <a:t> </a:t>
            </a:r>
            <a:r>
              <a:rPr sz="3600" lang="en-US">
                <a:solidFill>
                  <a:srgbClr val="FFFFFF"/>
                </a:solidFill>
              </a:rPr>
              <a:t>a</a:t>
            </a:r>
            <a:r>
              <a:rPr sz="3600" lang="en-US">
                <a:solidFill>
                  <a:srgbClr val="FFFFFF"/>
                </a:solidFill>
              </a:rPr>
              <a:t>n</a:t>
            </a:r>
            <a:r>
              <a:rPr sz="3600" lang="en-US">
                <a:solidFill>
                  <a:srgbClr val="FFFFFF"/>
                </a:solidFill>
              </a:rPr>
              <a:t>d</a:t>
            </a:r>
            <a:r>
              <a:rPr sz="3600" lang="en-US">
                <a:solidFill>
                  <a:srgbClr val="FFFFFF"/>
                </a:solidFill>
              </a:rPr>
              <a:t> </a:t>
            </a:r>
            <a:r>
              <a:rPr sz="3600" lang="en-US">
                <a:solidFill>
                  <a:srgbClr val="FFFFFF"/>
                </a:solidFill>
              </a:rPr>
              <a:t>m</a:t>
            </a:r>
            <a:r>
              <a:rPr sz="3600" lang="en-US">
                <a:solidFill>
                  <a:srgbClr val="FFFFFF"/>
                </a:solidFill>
              </a:rPr>
              <a:t>o</a:t>
            </a:r>
            <a:r>
              <a:rPr sz="3600" lang="en-US">
                <a:solidFill>
                  <a:srgbClr val="FFFFFF"/>
                </a:solidFill>
              </a:rPr>
              <a:t>r</a:t>
            </a:r>
            <a:r>
              <a:rPr sz="3600" lang="en-US">
                <a:solidFill>
                  <a:srgbClr val="FFFFFF"/>
                </a:solidFill>
              </a:rPr>
              <a:t>e</a:t>
            </a:r>
            <a:r>
              <a:rPr sz="3600" lang="en-US">
                <a:solidFill>
                  <a:srgbClr val="FFFFFF"/>
                </a:solidFill>
              </a:rPr>
              <a:t> </a:t>
            </a:r>
            <a:r>
              <a:rPr sz="3600" lang="en-US">
                <a:solidFill>
                  <a:srgbClr val="FFFFFF"/>
                </a:solidFill>
              </a:rPr>
              <a:t>s</a:t>
            </a:r>
            <a:r>
              <a:rPr sz="3600" lang="en-US">
                <a:solidFill>
                  <a:srgbClr val="FFFFFF"/>
                </a:solidFill>
              </a:rPr>
              <a:t>o</a:t>
            </a:r>
            <a:r>
              <a:rPr sz="3600" lang="en-US">
                <a:solidFill>
                  <a:srgbClr val="FFFFFF"/>
                </a:solidFill>
              </a:rPr>
              <a:t>c</a:t>
            </a:r>
            <a:r>
              <a:rPr sz="3600" lang="en-US">
                <a:solidFill>
                  <a:srgbClr val="FFFFFF"/>
                </a:solidFill>
              </a:rPr>
              <a:t>i</a:t>
            </a:r>
            <a:r>
              <a:rPr sz="3600" lang="en-US">
                <a:solidFill>
                  <a:srgbClr val="FFFFFF"/>
                </a:solidFill>
              </a:rPr>
              <a:t>a</a:t>
            </a:r>
            <a:r>
              <a:rPr sz="3600" lang="en-US">
                <a:solidFill>
                  <a:srgbClr val="FFFFFF"/>
                </a:solidFill>
              </a:rPr>
              <a:t>l </a:t>
            </a:r>
            <a:r>
              <a:rPr sz="3600" lang="en-US">
                <a:solidFill>
                  <a:srgbClr val="FFFFFF"/>
                </a:solidFill>
              </a:rPr>
              <a:t>s</a:t>
            </a:r>
            <a:r>
              <a:rPr sz="3600" lang="en-US">
                <a:solidFill>
                  <a:srgbClr val="FFFFFF"/>
                </a:solidFill>
              </a:rPr>
              <a:t>u</a:t>
            </a:r>
            <a:r>
              <a:rPr sz="3600" lang="en-US">
                <a:solidFill>
                  <a:srgbClr val="FFFFFF"/>
                </a:solidFill>
              </a:rPr>
              <a:t>p</a:t>
            </a:r>
            <a:r>
              <a:rPr sz="3600" lang="en-US">
                <a:solidFill>
                  <a:srgbClr val="FFFFFF"/>
                </a:solidFill>
              </a:rPr>
              <a:t>p</a:t>
            </a:r>
            <a:r>
              <a:rPr sz="3600" lang="en-US">
                <a:solidFill>
                  <a:srgbClr val="FFFFFF"/>
                </a:solidFill>
              </a:rPr>
              <a:t>ort</a:t>
            </a:r>
            <a:r>
              <a:rPr sz="3600" lang="en-US">
                <a:solidFill>
                  <a:srgbClr val="FFFFFF"/>
                </a:solidFill>
              </a:rPr>
              <a:t>, </a:t>
            </a:r>
            <a:r>
              <a:rPr sz="3600" lang="en-US">
                <a:solidFill>
                  <a:srgbClr val="FFFFFF"/>
                </a:solidFill>
              </a:rPr>
              <a:t> </a:t>
            </a:r>
            <a:r>
              <a:rPr sz="3600" lang="en-US">
                <a:solidFill>
                  <a:srgbClr val="FFFFFF"/>
                </a:solidFill>
              </a:rPr>
              <a:t>which </a:t>
            </a:r>
            <a:r>
              <a:rPr sz="3600" lang="en-US">
                <a:solidFill>
                  <a:srgbClr val="FFFFFF"/>
                </a:solidFill>
              </a:rPr>
              <a:t>i</a:t>
            </a:r>
            <a:r>
              <a:rPr sz="3600" lang="en-US">
                <a:solidFill>
                  <a:srgbClr val="FFFFFF"/>
                </a:solidFill>
              </a:rPr>
              <a:t>n</a:t>
            </a:r>
            <a:r>
              <a:rPr sz="3600" lang="en-US">
                <a:solidFill>
                  <a:srgbClr val="FFFFFF"/>
                </a:solidFill>
              </a:rPr>
              <a:t> </a:t>
            </a:r>
            <a:r>
              <a:rPr sz="3600" lang="en-US">
                <a:solidFill>
                  <a:srgbClr val="FFFFFF"/>
                </a:solidFill>
              </a:rPr>
              <a:t>t</a:t>
            </a:r>
            <a:r>
              <a:rPr sz="3600" lang="en-US">
                <a:solidFill>
                  <a:srgbClr val="FFFFFF"/>
                </a:solidFill>
              </a:rPr>
              <a:t>urn </a:t>
            </a:r>
            <a:r>
              <a:rPr sz="3600" lang="en-US">
                <a:solidFill>
                  <a:srgbClr val="FFFFFF"/>
                </a:solidFill>
              </a:rPr>
              <a:t>l</a:t>
            </a:r>
            <a:r>
              <a:rPr sz="3600" lang="en-US">
                <a:solidFill>
                  <a:srgbClr val="FFFFFF"/>
                </a:solidFill>
              </a:rPr>
              <a:t>e</a:t>
            </a:r>
            <a:r>
              <a:rPr sz="3600" lang="en-US">
                <a:solidFill>
                  <a:srgbClr val="FFFFFF"/>
                </a:solidFill>
              </a:rPr>
              <a:t>a</a:t>
            </a:r>
            <a:r>
              <a:rPr sz="3600" lang="en-US">
                <a:solidFill>
                  <a:srgbClr val="FFFFFF"/>
                </a:solidFill>
              </a:rPr>
              <a:t>d</a:t>
            </a:r>
            <a:r>
              <a:rPr sz="3600" lang="en-US">
                <a:solidFill>
                  <a:srgbClr val="FFFFFF"/>
                </a:solidFill>
              </a:rPr>
              <a:t> </a:t>
            </a:r>
            <a:r>
              <a:rPr sz="3600" lang="en-US">
                <a:solidFill>
                  <a:srgbClr val="FFFFFF"/>
                </a:solidFill>
              </a:rPr>
              <a:t>to </a:t>
            </a:r>
            <a:r>
              <a:rPr sz="3600" lang="en-US">
                <a:solidFill>
                  <a:srgbClr val="FFFFFF"/>
                </a:solidFill>
              </a:rPr>
              <a:t>b</a:t>
            </a:r>
            <a:r>
              <a:rPr sz="3600" lang="en-US">
                <a:solidFill>
                  <a:srgbClr val="FFFFFF"/>
                </a:solidFill>
              </a:rPr>
              <a:t>e</a:t>
            </a:r>
            <a:r>
              <a:rPr sz="3600" lang="en-US">
                <a:solidFill>
                  <a:srgbClr val="FFFFFF"/>
                </a:solidFill>
              </a:rPr>
              <a:t>t</a:t>
            </a:r>
            <a:r>
              <a:rPr sz="3600" lang="en-US">
                <a:solidFill>
                  <a:srgbClr val="FFFFFF"/>
                </a:solidFill>
              </a:rPr>
              <a:t>t</a:t>
            </a:r>
            <a:r>
              <a:rPr sz="3600" lang="en-US">
                <a:solidFill>
                  <a:srgbClr val="FFFFFF"/>
                </a:solidFill>
              </a:rPr>
              <a:t>e</a:t>
            </a:r>
            <a:r>
              <a:rPr sz="3600" lang="en-US">
                <a:solidFill>
                  <a:srgbClr val="FFFFFF"/>
                </a:solidFill>
              </a:rPr>
              <a:t>r</a:t>
            </a:r>
            <a:r>
              <a:rPr sz="3600" lang="en-US">
                <a:solidFill>
                  <a:srgbClr val="FFFFFF"/>
                </a:solidFill>
              </a:rPr>
              <a:t> </a:t>
            </a:r>
            <a:r>
              <a:rPr sz="3600" lang="en-US">
                <a:solidFill>
                  <a:srgbClr val="FFFFFF"/>
                </a:solidFill>
              </a:rPr>
              <a:t>h</a:t>
            </a:r>
            <a:r>
              <a:rPr sz="3600" lang="en-US">
                <a:solidFill>
                  <a:srgbClr val="FFFFFF"/>
                </a:solidFill>
              </a:rPr>
              <a:t>e</a:t>
            </a:r>
            <a:r>
              <a:rPr sz="3600" lang="en-US">
                <a:solidFill>
                  <a:srgbClr val="FFFFFF"/>
                </a:solidFill>
              </a:rPr>
              <a:t>a</a:t>
            </a:r>
            <a:r>
              <a:rPr sz="3600" lang="en-US">
                <a:solidFill>
                  <a:srgbClr val="FFFFFF"/>
                </a:solidFill>
              </a:rPr>
              <a:t>l</a:t>
            </a:r>
            <a:r>
              <a:rPr sz="3600" lang="en-US">
                <a:solidFill>
                  <a:srgbClr val="FFFFFF"/>
                </a:solidFill>
              </a:rPr>
              <a:t>t</a:t>
            </a:r>
            <a:r>
              <a:rPr sz="3600" lang="en-US">
                <a:solidFill>
                  <a:srgbClr val="FFFFFF"/>
                </a:solidFill>
              </a:rPr>
              <a:t>h</a:t>
            </a:r>
            <a:r>
              <a:rPr sz="3600" lang="en-US">
                <a:solidFill>
                  <a:srgbClr val="FFFFFF"/>
                </a:solidFill>
              </a:rPr>
              <a:t> </a:t>
            </a:r>
            <a:r>
              <a:rPr sz="2800" lang="en-US">
                <a:solidFill>
                  <a:srgbClr val="000000"/>
                </a:solidFill>
              </a:rPr>
              <a:t>.</a:t>
            </a:r>
            <a:r>
              <a:rPr sz="2800" lang="en-US">
                <a:solidFill>
                  <a:srgbClr val="FFFFFF"/>
                </a:solidFill>
              </a:rPr>
              <a:t>.</a:t>
            </a:r>
            <a:endParaRPr sz="2800" lang="en-US">
              <a:solidFill>
                <a:srgbClr val="000000"/>
              </a:solidFill>
            </a:endParaRPr>
          </a:p>
          <a:p>
            <a:pPr indent="-571500" marL="571500">
              <a:buFont typeface="Arial"/>
              <a:buChar char="•"/>
            </a:pPr>
            <a:r>
              <a:rPr sz="3800" lang="en-US">
                <a:solidFill>
                  <a:srgbClr val="FFFFFF"/>
                </a:solidFill>
              </a:rPr>
              <a:t> </a:t>
            </a:r>
            <a:r>
              <a:rPr sz="3800" lang="en-US">
                <a:solidFill>
                  <a:srgbClr val="FFFFFF"/>
                </a:solidFill>
              </a:rPr>
              <a:t>U</a:t>
            </a:r>
            <a:r>
              <a:rPr sz="3800" lang="en-US">
                <a:solidFill>
                  <a:srgbClr val="FFFFFF"/>
                </a:solidFill>
              </a:rPr>
              <a:t>r</a:t>
            </a:r>
            <a:r>
              <a:rPr sz="3800" lang="en-US">
                <a:solidFill>
                  <a:srgbClr val="FFFFFF"/>
                </a:solidFill>
              </a:rPr>
              <a:t>b</a:t>
            </a:r>
            <a:r>
              <a:rPr sz="3800" lang="en-US">
                <a:solidFill>
                  <a:srgbClr val="FFFFFF"/>
                </a:solidFill>
              </a:rPr>
              <a:t>a</a:t>
            </a:r>
            <a:r>
              <a:rPr sz="3800" lang="en-US">
                <a:solidFill>
                  <a:srgbClr val="FFFFFF"/>
                </a:solidFill>
              </a:rPr>
              <a:t>n</a:t>
            </a:r>
            <a:r>
              <a:rPr sz="3800" lang="en-US">
                <a:solidFill>
                  <a:srgbClr val="FFFFFF"/>
                </a:solidFill>
              </a:rPr>
              <a:t> </a:t>
            </a:r>
            <a:r>
              <a:rPr sz="3800" lang="en-US">
                <a:solidFill>
                  <a:srgbClr val="FFFFFF"/>
                </a:solidFill>
              </a:rPr>
              <a:t>n</a:t>
            </a:r>
            <a:r>
              <a:rPr sz="3800" lang="en-US">
                <a:solidFill>
                  <a:srgbClr val="FFFFFF"/>
                </a:solidFill>
              </a:rPr>
              <a:t>a</a:t>
            </a:r>
            <a:r>
              <a:rPr sz="3800" lang="en-US">
                <a:solidFill>
                  <a:srgbClr val="FFFFFF"/>
                </a:solidFill>
              </a:rPr>
              <a:t>t</a:t>
            </a:r>
            <a:r>
              <a:rPr sz="3800" lang="en-US">
                <a:solidFill>
                  <a:srgbClr val="FFFFFF"/>
                </a:solidFill>
              </a:rPr>
              <a:t>u</a:t>
            </a:r>
            <a:r>
              <a:rPr sz="3800" lang="en-US">
                <a:solidFill>
                  <a:srgbClr val="FFFFFF"/>
                </a:solidFill>
              </a:rPr>
              <a:t>r</a:t>
            </a:r>
            <a:r>
              <a:rPr sz="3800" lang="en-US">
                <a:solidFill>
                  <a:srgbClr val="FFFFFF"/>
                </a:solidFill>
              </a:rPr>
              <a:t>e</a:t>
            </a:r>
            <a:r>
              <a:rPr sz="3800" lang="en-US">
                <a:solidFill>
                  <a:srgbClr val="FFFFFF"/>
                </a:solidFill>
              </a:rPr>
              <a:t> </a:t>
            </a:r>
            <a:r>
              <a:rPr sz="3800" lang="en-US">
                <a:solidFill>
                  <a:srgbClr val="FFFFFF"/>
                </a:solidFill>
              </a:rPr>
              <a:t>p</a:t>
            </a:r>
            <a:r>
              <a:rPr sz="3800" lang="en-US">
                <a:solidFill>
                  <a:srgbClr val="FFFFFF"/>
                </a:solidFill>
              </a:rPr>
              <a:t>r</a:t>
            </a:r>
            <a:r>
              <a:rPr sz="3800" lang="en-US">
                <a:solidFill>
                  <a:srgbClr val="FFFFFF"/>
                </a:solidFill>
              </a:rPr>
              <a:t>o</a:t>
            </a:r>
            <a:r>
              <a:rPr sz="3800" lang="en-US">
                <a:solidFill>
                  <a:srgbClr val="FFFFFF"/>
                </a:solidFill>
              </a:rPr>
              <a:t>v</a:t>
            </a:r>
            <a:r>
              <a:rPr sz="3800" lang="en-US">
                <a:solidFill>
                  <a:srgbClr val="FFFFFF"/>
                </a:solidFill>
              </a:rPr>
              <a:t>i</a:t>
            </a:r>
            <a:r>
              <a:rPr sz="3800" lang="en-US">
                <a:solidFill>
                  <a:srgbClr val="FFFFFF"/>
                </a:solidFill>
              </a:rPr>
              <a:t>d</a:t>
            </a:r>
            <a:r>
              <a:rPr sz="3800" lang="en-US">
                <a:solidFill>
                  <a:srgbClr val="FFFFFF"/>
                </a:solidFill>
              </a:rPr>
              <a:t>e</a:t>
            </a:r>
            <a:r>
              <a:rPr sz="3800" lang="en-US">
                <a:solidFill>
                  <a:srgbClr val="FFFFFF"/>
                </a:solidFill>
              </a:rPr>
              <a:t> </a:t>
            </a:r>
            <a:r>
              <a:rPr sz="3800" lang="en-US">
                <a:solidFill>
                  <a:srgbClr val="FFFFFF"/>
                </a:solidFill>
              </a:rPr>
              <a:t>p</a:t>
            </a:r>
            <a:r>
              <a:rPr sz="3800" lang="en-US">
                <a:solidFill>
                  <a:srgbClr val="FFFFFF"/>
                </a:solidFill>
              </a:rPr>
              <a:t>s</a:t>
            </a:r>
            <a:r>
              <a:rPr sz="3800" lang="en-US">
                <a:solidFill>
                  <a:srgbClr val="FFFFFF"/>
                </a:solidFill>
              </a:rPr>
              <a:t>y</a:t>
            </a:r>
            <a:r>
              <a:rPr sz="3800" lang="en-US">
                <a:solidFill>
                  <a:srgbClr val="FFFFFF"/>
                </a:solidFill>
              </a:rPr>
              <a:t>c</a:t>
            </a:r>
            <a:r>
              <a:rPr sz="3800" lang="en-US">
                <a:solidFill>
                  <a:srgbClr val="FFFFFF"/>
                </a:solidFill>
              </a:rPr>
              <a:t>h</a:t>
            </a:r>
            <a:r>
              <a:rPr sz="3800" lang="en-US">
                <a:solidFill>
                  <a:srgbClr val="FFFFFF"/>
                </a:solidFill>
              </a:rPr>
              <a:t>o</a:t>
            </a:r>
            <a:r>
              <a:rPr sz="3800" lang="en-US">
                <a:solidFill>
                  <a:srgbClr val="FFFFFF"/>
                </a:solidFill>
              </a:rPr>
              <a:t>l</a:t>
            </a:r>
            <a:r>
              <a:rPr sz="3800" lang="en-US">
                <a:solidFill>
                  <a:srgbClr val="FFFFFF"/>
                </a:solidFill>
              </a:rPr>
              <a:t>o</a:t>
            </a:r>
            <a:r>
              <a:rPr sz="3800" lang="en-US">
                <a:solidFill>
                  <a:srgbClr val="FFFFFF"/>
                </a:solidFill>
              </a:rPr>
              <a:t>g</a:t>
            </a:r>
            <a:r>
              <a:rPr sz="3800" lang="en-US">
                <a:solidFill>
                  <a:srgbClr val="FFFFFF"/>
                </a:solidFill>
              </a:rPr>
              <a:t>i</a:t>
            </a:r>
            <a:r>
              <a:rPr sz="3800" lang="en-US">
                <a:solidFill>
                  <a:srgbClr val="FFFFFF"/>
                </a:solidFill>
              </a:rPr>
              <a:t>c</a:t>
            </a:r>
            <a:r>
              <a:rPr sz="3800" lang="en-US">
                <a:solidFill>
                  <a:srgbClr val="FFFFFF"/>
                </a:solidFill>
              </a:rPr>
              <a:t>a</a:t>
            </a:r>
            <a:r>
              <a:rPr sz="3800" lang="en-US">
                <a:solidFill>
                  <a:srgbClr val="FFFFFF"/>
                </a:solidFill>
              </a:rPr>
              <a:t>l</a:t>
            </a:r>
            <a:r>
              <a:rPr sz="3800" lang="en-US">
                <a:solidFill>
                  <a:srgbClr val="FFFFFF"/>
                </a:solidFill>
              </a:rPr>
              <a:t> </a:t>
            </a:r>
            <a:r>
              <a:rPr sz="4200" lang="en-US">
                <a:solidFill>
                  <a:srgbClr val="FFFFFF"/>
                </a:solidFill>
              </a:rPr>
              <a:t>R</a:t>
            </a:r>
            <a:r>
              <a:rPr sz="4200" lang="en-US">
                <a:solidFill>
                  <a:srgbClr val="FFFFFF"/>
                </a:solidFill>
              </a:rPr>
              <a:t>e</a:t>
            </a:r>
            <a:r>
              <a:rPr sz="4200" lang="en-US">
                <a:solidFill>
                  <a:srgbClr val="FFFFFF"/>
                </a:solidFill>
              </a:rPr>
              <a:t>s</a:t>
            </a:r>
            <a:r>
              <a:rPr sz="4200" lang="en-US">
                <a:solidFill>
                  <a:srgbClr val="FFFFFF"/>
                </a:solidFill>
              </a:rPr>
              <a:t>t</a:t>
            </a:r>
            <a:r>
              <a:rPr sz="4200" lang="en-US">
                <a:solidFill>
                  <a:srgbClr val="FFFFFF"/>
                </a:solidFill>
              </a:rPr>
              <a:t>o</a:t>
            </a:r>
            <a:r>
              <a:rPr sz="4200" lang="en-US">
                <a:solidFill>
                  <a:srgbClr val="FFFFFF"/>
                </a:solidFill>
              </a:rPr>
              <a:t>r</a:t>
            </a:r>
            <a:r>
              <a:rPr sz="4200" lang="en-US">
                <a:solidFill>
                  <a:srgbClr val="FFFFFF"/>
                </a:solidFill>
              </a:rPr>
              <a:t>a</a:t>
            </a:r>
            <a:r>
              <a:rPr sz="4200" lang="en-US">
                <a:solidFill>
                  <a:srgbClr val="FFFFFF"/>
                </a:solidFill>
              </a:rPr>
              <a:t>t</a:t>
            </a:r>
            <a:r>
              <a:rPr sz="4200" lang="en-US">
                <a:solidFill>
                  <a:srgbClr val="FFFFFF"/>
                </a:solidFill>
              </a:rPr>
              <a:t>ion</a:t>
            </a:r>
            <a:r>
              <a:rPr sz="4200" lang="en-US">
                <a:solidFill>
                  <a:srgbClr val="FFFFFF"/>
                </a:solidFill>
              </a:rPr>
              <a:t>. </a:t>
            </a:r>
            <a:endParaRPr sz="2800" lang="en-US">
              <a:solidFill>
                <a:srgbClr val="000000"/>
              </a:solidFill>
            </a:endParaRPr>
          </a:p>
        </p:txBody>
      </p:sp>
      <p:sp>
        <p:nvSpPr>
          <p:cNvPr id="1048605" name=""/>
          <p:cNvSpPr txBox="1"/>
          <p:nvPr/>
        </p:nvSpPr>
        <p:spPr>
          <a:xfrm>
            <a:off x="3959108" y="1370286"/>
            <a:ext cx="7800213" cy="510540"/>
          </a:xfrm>
          <a:prstGeom prst="rect"/>
        </p:spPr>
        <p:txBody>
          <a:bodyPr rtlCol="0" wrap="square">
            <a:spAutoFit/>
          </a:bodyPr>
          <a:p>
            <a:r>
              <a:rPr sz="2800" lang="en-US">
                <a:solidFill>
                  <a:srgbClr val="000000"/>
                </a:solidFill>
              </a:rPr>
              <a:t>.</a:t>
            </a:r>
            <a:endParaRPr sz="2800" lang="en-US">
              <a:solidFill>
                <a:srgbClr val="000000"/>
              </a:solidFill>
            </a:endParaRPr>
          </a:p>
        </p:txBody>
      </p:sp>
      <p:sp>
        <p:nvSpPr>
          <p:cNvPr id="1048606" name=""/>
          <p:cNvSpPr txBox="1"/>
          <p:nvPr/>
        </p:nvSpPr>
        <p:spPr>
          <a:xfrm>
            <a:off x="4468825" y="604475"/>
            <a:ext cx="7290495" cy="510540"/>
          </a:xfrm>
          <a:prstGeom prst="rect"/>
        </p:spPr>
        <p:txBody>
          <a:bodyPr rtlCol="0" wrap="square">
            <a:spAutoFit/>
          </a:bodyPr>
          <a:p>
            <a:r>
              <a:rPr sz="2800" lang="en-US">
                <a:solidFill>
                  <a:srgbClr val="000000"/>
                </a:solidFill>
              </a:rPr>
              <a:t>.</a:t>
            </a:r>
            <a:endParaRPr sz="2800" lang="en-US">
              <a:solidFill>
                <a:srgbClr val="000000"/>
              </a:solidFill>
            </a:endParaRPr>
          </a:p>
        </p:txBody>
      </p:sp>
      <p:pic>
        <p:nvPicPr>
          <p:cNvPr id="2097181" name=""/>
          <p:cNvPicPr>
            <a:picLocks/>
          </p:cNvPicPr>
          <p:nvPr/>
        </p:nvPicPr>
        <p:blipFill>
          <a:blip xmlns:r="http://schemas.openxmlformats.org/officeDocument/2006/relationships" r:embed="rId3"/>
          <a:stretch>
            <a:fillRect/>
          </a:stretch>
        </p:blipFill>
        <p:spPr>
          <a:xfrm rot="0">
            <a:off x="744344" y="2604555"/>
            <a:ext cx="3724481" cy="3529716"/>
          </a:xfrm>
          <a:prstGeom prst="rect"/>
        </p:spPr>
      </p:pic>
    </p:spTree>
  </p:cSld>
  <p:clrMapOvr>
    <a:masterClrMapping/>
  </p:clrMapOvr>
  <p:transition spd="slow">
    <p:cover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 dpi="0">
          <a:blip xmlns:r="http://schemas.openxmlformats.org/officeDocument/2006/relationships" r:embed="rId1">
            <a:alphaModFix amt="99000"/>
            <a:lum/>
          </a:blip>
          <a:srcRect/>
          <a:stretch>
            <a:fillRect/>
          </a:stretch>
        </a:blipFill>
      </p:bgPr>
    </p:bg>
    <p:spTree>
      <p:nvGrpSpPr>
        <p:cNvPr id="4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62" name="图片占位符 3"/>
          <p:cNvPicPr>
            <a:picLocks noChangeAspect="1" noGrp="1"/>
          </p:cNvPicPr>
          <p:nvPr>
            <p:ph type="pic" sz="quarter" idx="10"/>
          </p:nvPr>
        </p:nvPicPr>
        <p:blipFill>
          <a:blip xmlns:r="http://schemas.openxmlformats.org/officeDocument/2006/relationships" r:embed="rId2" cstate="print"/>
          <a:srcRect l="23676" r="23676"/>
          <a:stretch>
            <a:fillRect/>
          </a:stretch>
        </p:blipFill>
        <p:spPr>
          <a:xfrm>
            <a:off x="0" y="0"/>
            <a:ext cx="5776913" cy="6858000"/>
          </a:xfrm>
        </p:spPr>
      </p:pic>
      <p:sp>
        <p:nvSpPr>
          <p:cNvPr id="1048607" name=""/>
          <p:cNvSpPr txBox="1"/>
          <p:nvPr/>
        </p:nvSpPr>
        <p:spPr>
          <a:xfrm>
            <a:off x="5301944" y="678688"/>
            <a:ext cx="7222532" cy="5958840"/>
          </a:xfrm>
          <a:prstGeom prst="rect"/>
        </p:spPr>
        <p:txBody>
          <a:bodyPr rtlCol="0" wrap="square">
            <a:spAutoFit/>
          </a:bodyPr>
          <a:p>
            <a:pPr indent="-457200" marL="457200">
              <a:buFont typeface="Arial"/>
              <a:buChar char="•"/>
            </a:pPr>
            <a:r>
              <a:rPr sz="2800" lang="en-US">
                <a:solidFill>
                  <a:srgbClr val="000000"/>
                </a:solidFill>
              </a:rPr>
              <a:t>.</a:t>
            </a:r>
            <a:r>
              <a:rPr sz="3600" lang="en-US">
                <a:solidFill>
                  <a:srgbClr val="FFFFFF"/>
                </a:solidFill>
              </a:rPr>
              <a:t>T</a:t>
            </a:r>
            <a:r>
              <a:rPr sz="3600" lang="en-US">
                <a:solidFill>
                  <a:srgbClr val="FFFFFF"/>
                </a:solidFill>
              </a:rPr>
              <a:t>h</a:t>
            </a:r>
            <a:r>
              <a:rPr sz="3600" lang="en-US">
                <a:solidFill>
                  <a:srgbClr val="FFFFFF"/>
                </a:solidFill>
              </a:rPr>
              <a:t>e</a:t>
            </a:r>
            <a:r>
              <a:rPr sz="3600" lang="en-US">
                <a:solidFill>
                  <a:srgbClr val="FFFFFF"/>
                </a:solidFill>
              </a:rPr>
              <a:t>s</a:t>
            </a:r>
            <a:r>
              <a:rPr sz="3600" lang="en-US">
                <a:solidFill>
                  <a:srgbClr val="FFFFFF"/>
                </a:solidFill>
              </a:rPr>
              <a:t>e</a:t>
            </a:r>
            <a:r>
              <a:rPr sz="3600" lang="en-US">
                <a:solidFill>
                  <a:srgbClr val="FFFFFF"/>
                </a:solidFill>
              </a:rPr>
              <a:t> </a:t>
            </a:r>
            <a:r>
              <a:rPr sz="3600" lang="en-US">
                <a:solidFill>
                  <a:srgbClr val="FFFFFF"/>
                </a:solidFill>
              </a:rPr>
              <a:t>h</a:t>
            </a:r>
            <a:r>
              <a:rPr sz="3600" lang="en-US">
                <a:solidFill>
                  <a:srgbClr val="FFFFFF"/>
                </a:solidFill>
              </a:rPr>
              <a:t>i</a:t>
            </a:r>
            <a:r>
              <a:rPr sz="3600" lang="en-US">
                <a:solidFill>
                  <a:srgbClr val="FFFFFF"/>
                </a:solidFill>
              </a:rPr>
              <a:t>g</a:t>
            </a:r>
            <a:r>
              <a:rPr sz="3600" lang="en-US">
                <a:solidFill>
                  <a:srgbClr val="FFFFFF"/>
                </a:solidFill>
              </a:rPr>
              <a:t>h</a:t>
            </a:r>
            <a:r>
              <a:rPr sz="3600" lang="en-US">
                <a:solidFill>
                  <a:srgbClr val="FFFFFF"/>
                </a:solidFill>
              </a:rPr>
              <a:t>e</a:t>
            </a:r>
            <a:r>
              <a:rPr sz="3600" lang="en-US">
                <a:solidFill>
                  <a:srgbClr val="FFFFFF"/>
                </a:solidFill>
              </a:rPr>
              <a:t>r</a:t>
            </a:r>
            <a:r>
              <a:rPr sz="3600" lang="en-US">
                <a:solidFill>
                  <a:srgbClr val="FFFFFF"/>
                </a:solidFill>
              </a:rPr>
              <a:t> </a:t>
            </a:r>
            <a:r>
              <a:rPr sz="3600" lang="en-US">
                <a:solidFill>
                  <a:srgbClr val="FFFFFF"/>
                </a:solidFill>
              </a:rPr>
              <a:t>l</a:t>
            </a:r>
            <a:r>
              <a:rPr sz="3600" lang="en-US">
                <a:solidFill>
                  <a:srgbClr val="FFFFFF"/>
                </a:solidFill>
              </a:rPr>
              <a:t>e</a:t>
            </a:r>
            <a:r>
              <a:rPr sz="3600" lang="en-US">
                <a:solidFill>
                  <a:srgbClr val="FFFFFF"/>
                </a:solidFill>
              </a:rPr>
              <a:t>v</a:t>
            </a:r>
            <a:r>
              <a:rPr sz="3600" lang="en-US">
                <a:solidFill>
                  <a:srgbClr val="FFFFFF"/>
                </a:solidFill>
              </a:rPr>
              <a:t>e</a:t>
            </a:r>
            <a:r>
              <a:rPr sz="3600" lang="en-US">
                <a:solidFill>
                  <a:srgbClr val="FFFFFF"/>
                </a:solidFill>
              </a:rPr>
              <a:t>l </a:t>
            </a:r>
            <a:r>
              <a:rPr sz="3600" lang="en-US">
                <a:solidFill>
                  <a:srgbClr val="FFFFFF"/>
                </a:solidFill>
              </a:rPr>
              <a:t>of </a:t>
            </a:r>
            <a:r>
              <a:rPr sz="3600" lang="en-US">
                <a:solidFill>
                  <a:srgbClr val="FFFFFF"/>
                </a:solidFill>
              </a:rPr>
              <a:t>a</a:t>
            </a:r>
            <a:r>
              <a:rPr sz="3600" lang="en-US">
                <a:solidFill>
                  <a:srgbClr val="FFFFFF"/>
                </a:solidFill>
              </a:rPr>
              <a:t>g</a:t>
            </a:r>
            <a:r>
              <a:rPr sz="3600" lang="en-US">
                <a:solidFill>
                  <a:srgbClr val="FFFFFF"/>
                </a:solidFill>
              </a:rPr>
              <a:t>g</a:t>
            </a:r>
            <a:r>
              <a:rPr sz="3600" lang="en-US">
                <a:solidFill>
                  <a:srgbClr val="FFFFFF"/>
                </a:solidFill>
              </a:rPr>
              <a:t>r</a:t>
            </a:r>
            <a:r>
              <a:rPr sz="3600" lang="en-US">
                <a:solidFill>
                  <a:srgbClr val="FFFFFF"/>
                </a:solidFill>
              </a:rPr>
              <a:t>e</a:t>
            </a:r>
            <a:r>
              <a:rPr sz="3600" lang="en-US">
                <a:solidFill>
                  <a:srgbClr val="FFFFFF"/>
                </a:solidFill>
              </a:rPr>
              <a:t>ssion</a:t>
            </a:r>
            <a:r>
              <a:rPr sz="3600" lang="en-US">
                <a:solidFill>
                  <a:srgbClr val="FFFFFF"/>
                </a:solidFill>
              </a:rPr>
              <a:t> </a:t>
            </a:r>
            <a:r>
              <a:rPr sz="3600" lang="en-US">
                <a:solidFill>
                  <a:srgbClr val="FFFFFF"/>
                </a:solidFill>
              </a:rPr>
              <a:t>b</a:t>
            </a:r>
            <a:r>
              <a:rPr sz="3600" lang="en-US">
                <a:solidFill>
                  <a:srgbClr val="FFFFFF"/>
                </a:solidFill>
              </a:rPr>
              <a:t>e</a:t>
            </a:r>
            <a:r>
              <a:rPr sz="3600" lang="en-US">
                <a:solidFill>
                  <a:srgbClr val="FFFFFF"/>
                </a:solidFill>
              </a:rPr>
              <a:t>h</a:t>
            </a:r>
            <a:r>
              <a:rPr sz="3600" lang="en-US">
                <a:solidFill>
                  <a:srgbClr val="FFFFFF"/>
                </a:solidFill>
              </a:rPr>
              <a:t>a</a:t>
            </a:r>
            <a:r>
              <a:rPr sz="3600" lang="en-US">
                <a:solidFill>
                  <a:srgbClr val="FFFFFF"/>
                </a:solidFill>
              </a:rPr>
              <a:t>v</a:t>
            </a:r>
            <a:r>
              <a:rPr sz="3600" lang="en-US">
                <a:solidFill>
                  <a:srgbClr val="FFFFFF"/>
                </a:solidFill>
              </a:rPr>
              <a:t>i</a:t>
            </a:r>
            <a:r>
              <a:rPr sz="3600" lang="en-US">
                <a:solidFill>
                  <a:srgbClr val="FFFFFF"/>
                </a:solidFill>
              </a:rPr>
              <a:t>o</a:t>
            </a:r>
            <a:r>
              <a:rPr sz="3600" lang="en-US">
                <a:solidFill>
                  <a:srgbClr val="FFFFFF"/>
                </a:solidFill>
              </a:rPr>
              <a:t>r </a:t>
            </a:r>
            <a:r>
              <a:rPr sz="3600" lang="en-US">
                <a:solidFill>
                  <a:srgbClr val="FFFFFF"/>
                </a:solidFill>
              </a:rPr>
              <a:t>w</a:t>
            </a:r>
            <a:r>
              <a:rPr sz="3600" lang="en-US">
                <a:solidFill>
                  <a:srgbClr val="FFFFFF"/>
                </a:solidFill>
              </a:rPr>
              <a:t>e</a:t>
            </a:r>
            <a:r>
              <a:rPr sz="3600" lang="en-US">
                <a:solidFill>
                  <a:srgbClr val="FFFFFF"/>
                </a:solidFill>
              </a:rPr>
              <a:t>r</a:t>
            </a:r>
            <a:r>
              <a:rPr sz="3600" lang="en-US">
                <a:solidFill>
                  <a:srgbClr val="FFFFFF"/>
                </a:solidFill>
              </a:rPr>
              <a:t>e</a:t>
            </a:r>
            <a:r>
              <a:rPr sz="3600" lang="en-US">
                <a:solidFill>
                  <a:srgbClr val="FFFFFF"/>
                </a:solidFill>
              </a:rPr>
              <a:t> </a:t>
            </a:r>
            <a:r>
              <a:rPr sz="3600" lang="en-US">
                <a:solidFill>
                  <a:srgbClr val="FFFFFF"/>
                </a:solidFill>
              </a:rPr>
              <a:t>e</a:t>
            </a:r>
            <a:r>
              <a:rPr sz="3600" lang="en-US">
                <a:solidFill>
                  <a:srgbClr val="FFFFFF"/>
                </a:solidFill>
              </a:rPr>
              <a:t>x</a:t>
            </a:r>
            <a:r>
              <a:rPr sz="3600" lang="en-US">
                <a:solidFill>
                  <a:srgbClr val="FFFFFF"/>
                </a:solidFill>
              </a:rPr>
              <a:t>p</a:t>
            </a:r>
            <a:r>
              <a:rPr sz="3600" lang="en-US">
                <a:solidFill>
                  <a:srgbClr val="FFFFFF"/>
                </a:solidFill>
              </a:rPr>
              <a:t>l</a:t>
            </a:r>
            <a:r>
              <a:rPr sz="3600" lang="en-US">
                <a:solidFill>
                  <a:srgbClr val="FFFFFF"/>
                </a:solidFill>
              </a:rPr>
              <a:t>aining </a:t>
            </a:r>
            <a:r>
              <a:rPr sz="3600" lang="en-US">
                <a:solidFill>
                  <a:srgbClr val="FFFFFF"/>
                </a:solidFill>
              </a:rPr>
              <a:t>b</a:t>
            </a:r>
            <a:r>
              <a:rPr sz="3600" lang="en-US">
                <a:solidFill>
                  <a:srgbClr val="FFFFFF"/>
                </a:solidFill>
              </a:rPr>
              <a:t>y</a:t>
            </a:r>
            <a:r>
              <a:rPr sz="3600" lang="en-US">
                <a:solidFill>
                  <a:srgbClr val="FFFFFF"/>
                </a:solidFill>
              </a:rPr>
              <a:t> </a:t>
            </a:r>
            <a:r>
              <a:rPr sz="3600" lang="en-US">
                <a:solidFill>
                  <a:srgbClr val="FFFFFF"/>
                </a:solidFill>
              </a:rPr>
              <a:t>p</a:t>
            </a:r>
            <a:r>
              <a:rPr sz="3600" lang="en-US">
                <a:solidFill>
                  <a:srgbClr val="FFFFFF"/>
                </a:solidFill>
              </a:rPr>
              <a:t>o</a:t>
            </a:r>
            <a:r>
              <a:rPr sz="3600" lang="en-US">
                <a:solidFill>
                  <a:srgbClr val="FFFFFF"/>
                </a:solidFill>
              </a:rPr>
              <a:t>o</a:t>
            </a:r>
            <a:r>
              <a:rPr sz="3600" lang="en-US">
                <a:solidFill>
                  <a:srgbClr val="FFFFFF"/>
                </a:solidFill>
              </a:rPr>
              <a:t>r</a:t>
            </a:r>
            <a:r>
              <a:rPr sz="3600" lang="en-US">
                <a:solidFill>
                  <a:srgbClr val="FFFFFF"/>
                </a:solidFill>
              </a:rPr>
              <a:t>e</a:t>
            </a:r>
            <a:r>
              <a:rPr sz="3600" lang="en-US">
                <a:solidFill>
                  <a:srgbClr val="FFFFFF"/>
                </a:solidFill>
              </a:rPr>
              <a:t>r</a:t>
            </a:r>
            <a:r>
              <a:rPr sz="3600" lang="en-US">
                <a:solidFill>
                  <a:srgbClr val="FFFFFF"/>
                </a:solidFill>
              </a:rPr>
              <a:t> </a:t>
            </a:r>
            <a:r>
              <a:rPr sz="3600" lang="en-US">
                <a:solidFill>
                  <a:srgbClr val="FFFFFF"/>
                </a:solidFill>
              </a:rPr>
              <a:t>a</a:t>
            </a:r>
            <a:r>
              <a:rPr sz="3600" lang="en-US">
                <a:solidFill>
                  <a:srgbClr val="FFFFFF"/>
                </a:solidFill>
              </a:rPr>
              <a:t>t</a:t>
            </a:r>
            <a:r>
              <a:rPr sz="3600" lang="en-US">
                <a:solidFill>
                  <a:srgbClr val="FFFFFF"/>
                </a:solidFill>
              </a:rPr>
              <a:t>t</a:t>
            </a:r>
            <a:r>
              <a:rPr sz="3600" lang="en-US">
                <a:solidFill>
                  <a:srgbClr val="FFFFFF"/>
                </a:solidFill>
              </a:rPr>
              <a:t>e</a:t>
            </a:r>
            <a:r>
              <a:rPr sz="3600" lang="en-US">
                <a:solidFill>
                  <a:srgbClr val="FFFFFF"/>
                </a:solidFill>
              </a:rPr>
              <a:t>n</a:t>
            </a:r>
            <a:r>
              <a:rPr sz="3600" lang="en-US">
                <a:solidFill>
                  <a:srgbClr val="FFFFFF"/>
                </a:solidFill>
              </a:rPr>
              <a:t>t</a:t>
            </a:r>
            <a:r>
              <a:rPr sz="3600" lang="en-US">
                <a:solidFill>
                  <a:srgbClr val="FFFFFF"/>
                </a:solidFill>
              </a:rPr>
              <a:t>i</a:t>
            </a:r>
            <a:r>
              <a:rPr sz="3600" lang="en-US">
                <a:solidFill>
                  <a:srgbClr val="FFFFFF"/>
                </a:solidFill>
              </a:rPr>
              <a:t>o</a:t>
            </a:r>
            <a:r>
              <a:rPr sz="3600" lang="en-US">
                <a:solidFill>
                  <a:srgbClr val="FFFFFF"/>
                </a:solidFill>
              </a:rPr>
              <a:t>n</a:t>
            </a:r>
            <a:r>
              <a:rPr sz="3600" lang="en-US">
                <a:solidFill>
                  <a:srgbClr val="FFFFFF"/>
                </a:solidFill>
              </a:rPr>
              <a:t>a</a:t>
            </a:r>
            <a:r>
              <a:rPr sz="3600" lang="en-US">
                <a:solidFill>
                  <a:srgbClr val="FFFFFF"/>
                </a:solidFill>
              </a:rPr>
              <a:t>l</a:t>
            </a:r>
            <a:r>
              <a:rPr sz="3600" lang="en-US">
                <a:solidFill>
                  <a:srgbClr val="FFFFFF"/>
                </a:solidFill>
              </a:rPr>
              <a:t> </a:t>
            </a:r>
            <a:r>
              <a:rPr sz="3600" lang="en-US">
                <a:solidFill>
                  <a:srgbClr val="FFFFFF"/>
                </a:solidFill>
              </a:rPr>
              <a:t>O</a:t>
            </a:r>
            <a:r>
              <a:rPr sz="3600" lang="en-US">
                <a:solidFill>
                  <a:srgbClr val="FFFFFF"/>
                </a:solidFill>
              </a:rPr>
              <a:t>f</a:t>
            </a:r>
            <a:r>
              <a:rPr sz="3600" lang="en-US">
                <a:solidFill>
                  <a:srgbClr val="FFFFFF"/>
                </a:solidFill>
              </a:rPr>
              <a:t> </a:t>
            </a:r>
            <a:r>
              <a:rPr sz="3600" lang="en-US">
                <a:solidFill>
                  <a:srgbClr val="FFFFFF"/>
                </a:solidFill>
              </a:rPr>
              <a:t>r</a:t>
            </a:r>
            <a:r>
              <a:rPr sz="3600" lang="en-US">
                <a:solidFill>
                  <a:srgbClr val="FFFFFF"/>
                </a:solidFill>
              </a:rPr>
              <a:t>e</a:t>
            </a:r>
            <a:r>
              <a:rPr sz="3600" lang="en-US">
                <a:solidFill>
                  <a:srgbClr val="FFFFFF"/>
                </a:solidFill>
              </a:rPr>
              <a:t>s</a:t>
            </a:r>
            <a:r>
              <a:rPr sz="3600" lang="en-US">
                <a:solidFill>
                  <a:srgbClr val="FFFFFF"/>
                </a:solidFill>
              </a:rPr>
              <a:t>i</a:t>
            </a:r>
            <a:r>
              <a:rPr sz="3600" lang="en-US">
                <a:solidFill>
                  <a:srgbClr val="FFFFFF"/>
                </a:solidFill>
              </a:rPr>
              <a:t>d</a:t>
            </a:r>
            <a:r>
              <a:rPr sz="3600" lang="en-US">
                <a:solidFill>
                  <a:srgbClr val="FFFFFF"/>
                </a:solidFill>
              </a:rPr>
              <a:t>e</a:t>
            </a:r>
            <a:r>
              <a:rPr sz="3600" lang="en-US">
                <a:solidFill>
                  <a:srgbClr val="FFFFFF"/>
                </a:solidFill>
              </a:rPr>
              <a:t>nts </a:t>
            </a:r>
            <a:r>
              <a:rPr sz="3600" lang="en-US">
                <a:solidFill>
                  <a:srgbClr val="FFFFFF"/>
                </a:solidFill>
              </a:rPr>
              <a:t>i</a:t>
            </a:r>
            <a:r>
              <a:rPr sz="3600" lang="en-US">
                <a:solidFill>
                  <a:srgbClr val="FFFFFF"/>
                </a:solidFill>
              </a:rPr>
              <a:t>n</a:t>
            </a:r>
            <a:r>
              <a:rPr sz="3600" lang="en-US">
                <a:solidFill>
                  <a:srgbClr val="FFFFFF"/>
                </a:solidFill>
              </a:rPr>
              <a:t> </a:t>
            </a:r>
            <a:r>
              <a:rPr sz="3600" lang="en-US">
                <a:solidFill>
                  <a:srgbClr val="FFFFFF"/>
                </a:solidFill>
              </a:rPr>
              <a:t>b</a:t>
            </a:r>
            <a:r>
              <a:rPr sz="3600" lang="en-US">
                <a:solidFill>
                  <a:srgbClr val="FFFFFF"/>
                </a:solidFill>
              </a:rPr>
              <a:t>a</a:t>
            </a:r>
            <a:r>
              <a:rPr sz="3600" lang="en-US">
                <a:solidFill>
                  <a:srgbClr val="FFFFFF"/>
                </a:solidFill>
              </a:rPr>
              <a:t>r</a:t>
            </a:r>
            <a:r>
              <a:rPr sz="3600" lang="en-US">
                <a:solidFill>
                  <a:srgbClr val="FFFFFF"/>
                </a:solidFill>
              </a:rPr>
              <a:t>r</a:t>
            </a:r>
            <a:r>
              <a:rPr sz="3600" lang="en-US">
                <a:solidFill>
                  <a:srgbClr val="FFFFFF"/>
                </a:solidFill>
              </a:rPr>
              <a:t>e</a:t>
            </a:r>
            <a:r>
              <a:rPr sz="3600" lang="en-US">
                <a:solidFill>
                  <a:srgbClr val="FFFFFF"/>
                </a:solidFill>
              </a:rPr>
              <a:t>n</a:t>
            </a:r>
            <a:r>
              <a:rPr sz="3600" lang="en-US">
                <a:solidFill>
                  <a:srgbClr val="FFFFFF"/>
                </a:solidFill>
              </a:rPr>
              <a:t> </a:t>
            </a:r>
            <a:r>
              <a:rPr sz="3600" lang="en-US">
                <a:solidFill>
                  <a:srgbClr val="FFFFFF"/>
                </a:solidFill>
              </a:rPr>
              <a:t>e</a:t>
            </a:r>
            <a:r>
              <a:rPr sz="3600" lang="en-US">
                <a:solidFill>
                  <a:srgbClr val="FFFFFF"/>
                </a:solidFill>
              </a:rPr>
              <a:t>n</a:t>
            </a:r>
            <a:r>
              <a:rPr sz="3600" lang="en-US">
                <a:solidFill>
                  <a:srgbClr val="FFFFFF"/>
                </a:solidFill>
              </a:rPr>
              <a:t>v</a:t>
            </a:r>
            <a:r>
              <a:rPr sz="3600" lang="en-US">
                <a:solidFill>
                  <a:srgbClr val="FFFFFF"/>
                </a:solidFill>
              </a:rPr>
              <a:t>i</a:t>
            </a:r>
            <a:r>
              <a:rPr sz="3600" lang="en-US">
                <a:solidFill>
                  <a:srgbClr val="FFFFFF"/>
                </a:solidFill>
              </a:rPr>
              <a:t>r</a:t>
            </a:r>
            <a:r>
              <a:rPr sz="3600" lang="en-US">
                <a:solidFill>
                  <a:srgbClr val="FFFFFF"/>
                </a:solidFill>
              </a:rPr>
              <a:t>onment</a:t>
            </a:r>
            <a:r>
              <a:rPr sz="3600" lang="en-US">
                <a:solidFill>
                  <a:srgbClr val="FFFFFF"/>
                </a:solidFill>
              </a:rPr>
              <a:t>. </a:t>
            </a:r>
            <a:endParaRPr sz="2800" lang="en-US">
              <a:solidFill>
                <a:srgbClr val="000000"/>
              </a:solidFill>
            </a:endParaRPr>
          </a:p>
          <a:p>
            <a:pPr indent="-457200" marL="457200">
              <a:buFont typeface="Arial"/>
              <a:buChar char="•"/>
            </a:pPr>
            <a:r>
              <a:rPr sz="3600" lang="en-US">
                <a:solidFill>
                  <a:srgbClr val="FFFFFF"/>
                </a:solidFill>
              </a:rPr>
              <a:t>I</a:t>
            </a:r>
            <a:r>
              <a:rPr sz="3600" lang="en-US">
                <a:solidFill>
                  <a:srgbClr val="FFFFFF"/>
                </a:solidFill>
              </a:rPr>
              <a:t>t</a:t>
            </a:r>
            <a:r>
              <a:rPr sz="3600" lang="en-US">
                <a:solidFill>
                  <a:srgbClr val="FFFFFF"/>
                </a:solidFill>
              </a:rPr>
              <a:t> </a:t>
            </a:r>
            <a:r>
              <a:rPr sz="3600" lang="en-US">
                <a:solidFill>
                  <a:srgbClr val="FFFFFF"/>
                </a:solidFill>
              </a:rPr>
              <a:t>h</a:t>
            </a:r>
            <a:r>
              <a:rPr sz="3600" lang="en-US">
                <a:solidFill>
                  <a:srgbClr val="FFFFFF"/>
                </a:solidFill>
              </a:rPr>
              <a:t>a</a:t>
            </a:r>
            <a:r>
              <a:rPr sz="3600" lang="en-US">
                <a:solidFill>
                  <a:srgbClr val="FFFFFF"/>
                </a:solidFill>
              </a:rPr>
              <a:t>s</a:t>
            </a:r>
            <a:r>
              <a:rPr sz="3600" lang="en-US">
                <a:solidFill>
                  <a:srgbClr val="FFFFFF"/>
                </a:solidFill>
              </a:rPr>
              <a:t> </a:t>
            </a:r>
            <a:r>
              <a:rPr sz="3600" lang="en-US">
                <a:solidFill>
                  <a:srgbClr val="FFFFFF"/>
                </a:solidFill>
              </a:rPr>
              <a:t>b</a:t>
            </a:r>
            <a:r>
              <a:rPr sz="3600" lang="en-US">
                <a:solidFill>
                  <a:srgbClr val="FFFFFF"/>
                </a:solidFill>
              </a:rPr>
              <a:t>e</a:t>
            </a:r>
            <a:r>
              <a:rPr sz="3600" lang="en-US">
                <a:solidFill>
                  <a:srgbClr val="FFFFFF"/>
                </a:solidFill>
              </a:rPr>
              <a:t>e</a:t>
            </a:r>
            <a:r>
              <a:rPr sz="3600" lang="en-US">
                <a:solidFill>
                  <a:srgbClr val="FFFFFF"/>
                </a:solidFill>
              </a:rPr>
              <a:t>n</a:t>
            </a:r>
            <a:r>
              <a:rPr sz="3600" lang="en-US">
                <a:solidFill>
                  <a:srgbClr val="FFFFFF"/>
                </a:solidFill>
              </a:rPr>
              <a:t> </a:t>
            </a:r>
            <a:r>
              <a:rPr sz="3600" lang="en-US">
                <a:solidFill>
                  <a:srgbClr val="FFFFFF"/>
                </a:solidFill>
              </a:rPr>
              <a:t>s</a:t>
            </a:r>
            <a:r>
              <a:rPr sz="3600" lang="en-US">
                <a:solidFill>
                  <a:srgbClr val="FFFFFF"/>
                </a:solidFill>
              </a:rPr>
              <a:t>h</a:t>
            </a:r>
            <a:r>
              <a:rPr sz="3600" lang="en-US">
                <a:solidFill>
                  <a:srgbClr val="FFFFFF"/>
                </a:solidFill>
              </a:rPr>
              <a:t>o</a:t>
            </a:r>
            <a:r>
              <a:rPr sz="3600" lang="en-US">
                <a:solidFill>
                  <a:srgbClr val="FFFFFF"/>
                </a:solidFill>
              </a:rPr>
              <a:t>w</a:t>
            </a:r>
            <a:r>
              <a:rPr sz="3600" lang="en-US">
                <a:solidFill>
                  <a:srgbClr val="FFFFFF"/>
                </a:solidFill>
              </a:rPr>
              <a:t>n</a:t>
            </a:r>
            <a:r>
              <a:rPr sz="3600" lang="en-US">
                <a:solidFill>
                  <a:srgbClr val="FFFFFF"/>
                </a:solidFill>
              </a:rPr>
              <a:t> </a:t>
            </a:r>
            <a:r>
              <a:rPr sz="3600" lang="en-US">
                <a:solidFill>
                  <a:srgbClr val="FFFFFF"/>
                </a:solidFill>
              </a:rPr>
              <a:t>t</a:t>
            </a:r>
            <a:r>
              <a:rPr sz="3600" lang="en-US">
                <a:solidFill>
                  <a:srgbClr val="FFFFFF"/>
                </a:solidFill>
              </a:rPr>
              <a:t>h</a:t>
            </a:r>
            <a:r>
              <a:rPr sz="3600" lang="en-US">
                <a:solidFill>
                  <a:srgbClr val="FFFFFF"/>
                </a:solidFill>
              </a:rPr>
              <a:t>a</a:t>
            </a:r>
            <a:r>
              <a:rPr sz="3600" lang="en-US">
                <a:solidFill>
                  <a:srgbClr val="FFFFFF"/>
                </a:solidFill>
              </a:rPr>
              <a:t>t</a:t>
            </a:r>
            <a:r>
              <a:rPr sz="3600" lang="en-US">
                <a:solidFill>
                  <a:srgbClr val="FFFFFF"/>
                </a:solidFill>
              </a:rPr>
              <a:t> </a:t>
            </a:r>
            <a:r>
              <a:rPr sz="3600" lang="en-US">
                <a:solidFill>
                  <a:srgbClr val="FFFFFF"/>
                </a:solidFill>
              </a:rPr>
              <a:t>a</a:t>
            </a:r>
            <a:r>
              <a:rPr sz="3600" lang="en-US">
                <a:solidFill>
                  <a:srgbClr val="FFFFFF"/>
                </a:solidFill>
              </a:rPr>
              <a:t>l</a:t>
            </a:r>
            <a:r>
              <a:rPr sz="3600" lang="en-US">
                <a:solidFill>
                  <a:srgbClr val="FFFFFF"/>
                </a:solidFill>
              </a:rPr>
              <a:t>s</a:t>
            </a:r>
            <a:r>
              <a:rPr sz="3600" lang="en-US">
                <a:solidFill>
                  <a:srgbClr val="FFFFFF"/>
                </a:solidFill>
              </a:rPr>
              <a:t>o</a:t>
            </a:r>
            <a:r>
              <a:rPr sz="3600" lang="en-US">
                <a:solidFill>
                  <a:srgbClr val="FFFFFF"/>
                </a:solidFill>
              </a:rPr>
              <a:t> </a:t>
            </a:r>
            <a:r>
              <a:rPr sz="3600" lang="en-US">
                <a:solidFill>
                  <a:srgbClr val="FFFFFF"/>
                </a:solidFill>
              </a:rPr>
              <a:t>d</a:t>
            </a:r>
            <a:r>
              <a:rPr sz="3600" lang="en-US">
                <a:solidFill>
                  <a:srgbClr val="FFFFFF"/>
                </a:solidFill>
              </a:rPr>
              <a:t>r</a:t>
            </a:r>
            <a:r>
              <a:rPr sz="3600" lang="en-US">
                <a:solidFill>
                  <a:srgbClr val="FFFFFF"/>
                </a:solidFill>
              </a:rPr>
              <a:t>i</a:t>
            </a:r>
            <a:r>
              <a:rPr sz="3600" lang="en-US">
                <a:solidFill>
                  <a:srgbClr val="FFFFFF"/>
                </a:solidFill>
              </a:rPr>
              <a:t>v</a:t>
            </a:r>
            <a:r>
              <a:rPr sz="3600" lang="en-US">
                <a:solidFill>
                  <a:srgbClr val="FFFFFF"/>
                </a:solidFill>
              </a:rPr>
              <a:t>e</a:t>
            </a:r>
            <a:r>
              <a:rPr sz="3600" lang="en-US">
                <a:solidFill>
                  <a:srgbClr val="FFFFFF"/>
                </a:solidFill>
              </a:rPr>
              <a:t>s</a:t>
            </a:r>
            <a:r>
              <a:rPr sz="3600" lang="en-US">
                <a:solidFill>
                  <a:srgbClr val="FFFFFF"/>
                </a:solidFill>
              </a:rPr>
              <a:t> </a:t>
            </a:r>
            <a:r>
              <a:rPr sz="3600" lang="en-US">
                <a:solidFill>
                  <a:srgbClr val="FFFFFF"/>
                </a:solidFill>
              </a:rPr>
              <a:t>report </a:t>
            </a:r>
            <a:r>
              <a:rPr sz="3600" lang="en-US">
                <a:solidFill>
                  <a:srgbClr val="FFFFFF"/>
                </a:solidFill>
              </a:rPr>
              <a:t>l</a:t>
            </a:r>
            <a:r>
              <a:rPr sz="3600" lang="en-US">
                <a:solidFill>
                  <a:srgbClr val="FFFFFF"/>
                </a:solidFill>
              </a:rPr>
              <a:t>o</a:t>
            </a:r>
            <a:r>
              <a:rPr sz="3600" lang="en-US">
                <a:solidFill>
                  <a:srgbClr val="FFFFFF"/>
                </a:solidFill>
              </a:rPr>
              <a:t>w</a:t>
            </a:r>
            <a:r>
              <a:rPr sz="3600" lang="en-US">
                <a:solidFill>
                  <a:srgbClr val="FFFFFF"/>
                </a:solidFill>
              </a:rPr>
              <a:t>e</a:t>
            </a:r>
            <a:r>
              <a:rPr sz="3600" lang="en-US">
                <a:solidFill>
                  <a:srgbClr val="FFFFFF"/>
                </a:solidFill>
              </a:rPr>
              <a:t>r</a:t>
            </a:r>
            <a:r>
              <a:rPr sz="3600" lang="en-US">
                <a:solidFill>
                  <a:srgbClr val="FFFFFF"/>
                </a:solidFill>
              </a:rPr>
              <a:t> </a:t>
            </a:r>
            <a:r>
              <a:rPr sz="3600" lang="en-US">
                <a:solidFill>
                  <a:srgbClr val="FFFFFF"/>
                </a:solidFill>
              </a:rPr>
              <a:t>s</a:t>
            </a:r>
            <a:r>
              <a:rPr sz="3600" lang="en-US">
                <a:solidFill>
                  <a:srgbClr val="FFFFFF"/>
                </a:solidFill>
              </a:rPr>
              <a:t>t</a:t>
            </a:r>
            <a:r>
              <a:rPr sz="3600" lang="en-US">
                <a:solidFill>
                  <a:srgbClr val="FFFFFF"/>
                </a:solidFill>
              </a:rPr>
              <a:t>r</a:t>
            </a:r>
            <a:r>
              <a:rPr sz="3600" lang="en-US">
                <a:solidFill>
                  <a:srgbClr val="FFFFFF"/>
                </a:solidFill>
              </a:rPr>
              <a:t>e</a:t>
            </a:r>
            <a:r>
              <a:rPr sz="3600" lang="en-US">
                <a:solidFill>
                  <a:srgbClr val="FFFFFF"/>
                </a:solidFill>
              </a:rPr>
              <a:t>s</a:t>
            </a:r>
            <a:r>
              <a:rPr sz="3600" lang="en-US">
                <a:solidFill>
                  <a:srgbClr val="FFFFFF"/>
                </a:solidFill>
              </a:rPr>
              <a:t>s</a:t>
            </a:r>
            <a:r>
              <a:rPr sz="3600" lang="en-US">
                <a:solidFill>
                  <a:srgbClr val="FFFFFF"/>
                </a:solidFill>
              </a:rPr>
              <a:t> </a:t>
            </a:r>
            <a:r>
              <a:rPr sz="3600" lang="en-US">
                <a:solidFill>
                  <a:srgbClr val="FFFFFF"/>
                </a:solidFill>
              </a:rPr>
              <a:t>and </a:t>
            </a:r>
            <a:r>
              <a:rPr sz="3600" lang="en-US">
                <a:solidFill>
                  <a:srgbClr val="FFFFFF"/>
                </a:solidFill>
              </a:rPr>
              <a:t>f</a:t>
            </a:r>
            <a:r>
              <a:rPr sz="3600" lang="en-US">
                <a:solidFill>
                  <a:srgbClr val="FFFFFF"/>
                </a:solidFill>
              </a:rPr>
              <a:t>r</a:t>
            </a:r>
            <a:r>
              <a:rPr sz="3600" lang="en-US">
                <a:solidFill>
                  <a:srgbClr val="FFFFFF"/>
                </a:solidFill>
              </a:rPr>
              <a:t>u</a:t>
            </a:r>
            <a:r>
              <a:rPr sz="3600" lang="en-US">
                <a:solidFill>
                  <a:srgbClr val="FFFFFF"/>
                </a:solidFill>
              </a:rPr>
              <a:t>s</a:t>
            </a:r>
            <a:r>
              <a:rPr sz="3600" lang="en-US">
                <a:solidFill>
                  <a:srgbClr val="FFFFFF"/>
                </a:solidFill>
              </a:rPr>
              <a:t>t</a:t>
            </a:r>
            <a:r>
              <a:rPr sz="3600" lang="en-US">
                <a:solidFill>
                  <a:srgbClr val="FFFFFF"/>
                </a:solidFill>
              </a:rPr>
              <a:t>r</a:t>
            </a:r>
            <a:r>
              <a:rPr sz="3600" lang="en-US">
                <a:solidFill>
                  <a:srgbClr val="FFFFFF"/>
                </a:solidFill>
              </a:rPr>
              <a:t>a</a:t>
            </a:r>
            <a:r>
              <a:rPr sz="3600" lang="en-US">
                <a:solidFill>
                  <a:srgbClr val="FFFFFF"/>
                </a:solidFill>
              </a:rPr>
              <a:t>tion </a:t>
            </a:r>
            <a:r>
              <a:rPr sz="3600" lang="en-US">
                <a:solidFill>
                  <a:srgbClr val="FFFFFF"/>
                </a:solidFill>
              </a:rPr>
              <a:t>i</a:t>
            </a:r>
            <a:r>
              <a:rPr sz="3600" lang="en-US">
                <a:solidFill>
                  <a:srgbClr val="FFFFFF"/>
                </a:solidFill>
              </a:rPr>
              <a:t>n</a:t>
            </a:r>
            <a:r>
              <a:rPr sz="3600" lang="en-US">
                <a:solidFill>
                  <a:srgbClr val="FFFFFF"/>
                </a:solidFill>
              </a:rPr>
              <a:t> </a:t>
            </a:r>
            <a:r>
              <a:rPr sz="3600" lang="en-US">
                <a:solidFill>
                  <a:srgbClr val="FFFFFF"/>
                </a:solidFill>
              </a:rPr>
              <a:t>n</a:t>
            </a:r>
            <a:r>
              <a:rPr sz="3600" lang="en-US">
                <a:solidFill>
                  <a:srgbClr val="FFFFFF"/>
                </a:solidFill>
              </a:rPr>
              <a:t>a</a:t>
            </a:r>
            <a:r>
              <a:rPr sz="3600" lang="en-US">
                <a:solidFill>
                  <a:srgbClr val="FFFFFF"/>
                </a:solidFill>
              </a:rPr>
              <a:t>t</a:t>
            </a:r>
            <a:r>
              <a:rPr sz="3600" lang="en-US">
                <a:solidFill>
                  <a:srgbClr val="FFFFFF"/>
                </a:solidFill>
              </a:rPr>
              <a:t>u</a:t>
            </a:r>
            <a:r>
              <a:rPr sz="3600" lang="en-US">
                <a:solidFill>
                  <a:srgbClr val="FFFFFF"/>
                </a:solidFill>
              </a:rPr>
              <a:t>r</a:t>
            </a:r>
            <a:r>
              <a:rPr sz="3600" lang="en-US">
                <a:solidFill>
                  <a:srgbClr val="FFFFFF"/>
                </a:solidFill>
              </a:rPr>
              <a:t>e</a:t>
            </a:r>
            <a:r>
              <a:rPr sz="3600" lang="en-US">
                <a:solidFill>
                  <a:srgbClr val="FFFFFF"/>
                </a:solidFill>
              </a:rPr>
              <a:t> </a:t>
            </a:r>
            <a:r>
              <a:rPr sz="3600" lang="en-US">
                <a:solidFill>
                  <a:srgbClr val="FFFFFF"/>
                </a:solidFill>
              </a:rPr>
              <a:t>d</a:t>
            </a:r>
            <a:r>
              <a:rPr sz="3600" lang="en-US">
                <a:solidFill>
                  <a:srgbClr val="FFFFFF"/>
                </a:solidFill>
              </a:rPr>
              <a:t>e</a:t>
            </a:r>
            <a:r>
              <a:rPr sz="3600" lang="en-US">
                <a:solidFill>
                  <a:srgbClr val="FFFFFF"/>
                </a:solidFill>
              </a:rPr>
              <a:t>m</a:t>
            </a:r>
            <a:r>
              <a:rPr sz="3600" lang="en-US">
                <a:solidFill>
                  <a:srgbClr val="FFFFFF"/>
                </a:solidFill>
              </a:rPr>
              <a:t>a</a:t>
            </a:r>
            <a:r>
              <a:rPr sz="3600" lang="en-US">
                <a:solidFill>
                  <a:srgbClr val="FFFFFF"/>
                </a:solidFill>
              </a:rPr>
              <a:t>n</a:t>
            </a:r>
            <a:r>
              <a:rPr sz="3600" lang="en-US">
                <a:solidFill>
                  <a:srgbClr val="FFFFFF"/>
                </a:solidFill>
              </a:rPr>
              <a:t>d</a:t>
            </a:r>
            <a:r>
              <a:rPr sz="3600" lang="en-US">
                <a:solidFill>
                  <a:srgbClr val="FFFFFF"/>
                </a:solidFill>
              </a:rPr>
              <a:t>. </a:t>
            </a:r>
            <a:endParaRPr sz="2800" lang="en-US">
              <a:solidFill>
                <a:srgbClr val="000000"/>
              </a:solidFill>
            </a:endParaRPr>
          </a:p>
          <a:p>
            <a:pPr indent="-457200" marL="457200">
              <a:buFont typeface="Arial"/>
              <a:buChar char="•"/>
            </a:pPr>
            <a:r>
              <a:rPr sz="3600" lang="en-US">
                <a:solidFill>
                  <a:srgbClr val="FFFFFF"/>
                </a:solidFill>
              </a:rPr>
              <a:t>N</a:t>
            </a:r>
            <a:r>
              <a:rPr sz="3600" lang="en-US">
                <a:solidFill>
                  <a:srgbClr val="FFFFFF"/>
                </a:solidFill>
              </a:rPr>
              <a:t>a</a:t>
            </a:r>
            <a:r>
              <a:rPr sz="3600" lang="en-US">
                <a:solidFill>
                  <a:srgbClr val="FFFFFF"/>
                </a:solidFill>
              </a:rPr>
              <a:t>t</a:t>
            </a:r>
            <a:r>
              <a:rPr sz="3600" lang="en-US">
                <a:solidFill>
                  <a:srgbClr val="FFFFFF"/>
                </a:solidFill>
              </a:rPr>
              <a:t>u</a:t>
            </a:r>
            <a:r>
              <a:rPr sz="3600" lang="en-US">
                <a:solidFill>
                  <a:srgbClr val="FFFFFF"/>
                </a:solidFill>
              </a:rPr>
              <a:t>r</a:t>
            </a:r>
            <a:r>
              <a:rPr sz="3600" lang="en-US">
                <a:solidFill>
                  <a:srgbClr val="FFFFFF"/>
                </a:solidFill>
              </a:rPr>
              <a:t>e</a:t>
            </a:r>
            <a:r>
              <a:rPr sz="3600" lang="en-US">
                <a:solidFill>
                  <a:srgbClr val="FFFFFF"/>
                </a:solidFill>
              </a:rPr>
              <a:t> </a:t>
            </a:r>
            <a:r>
              <a:rPr sz="3600" lang="en-US">
                <a:solidFill>
                  <a:srgbClr val="FFFFFF"/>
                </a:solidFill>
              </a:rPr>
              <a:t>b</a:t>
            </a:r>
            <a:r>
              <a:rPr sz="3600" lang="en-US">
                <a:solidFill>
                  <a:srgbClr val="FFFFFF"/>
                </a:solidFill>
              </a:rPr>
              <a:t>a</a:t>
            </a:r>
            <a:r>
              <a:rPr sz="3600" lang="en-US">
                <a:solidFill>
                  <a:srgbClr val="FFFFFF"/>
                </a:solidFill>
              </a:rPr>
              <a:t>s</a:t>
            </a:r>
            <a:r>
              <a:rPr sz="3600" lang="en-US">
                <a:solidFill>
                  <a:srgbClr val="FFFFFF"/>
                </a:solidFill>
              </a:rPr>
              <a:t>e</a:t>
            </a:r>
            <a:r>
              <a:rPr sz="3600" lang="en-US">
                <a:solidFill>
                  <a:srgbClr val="FFFFFF"/>
                </a:solidFill>
              </a:rPr>
              <a:t>d</a:t>
            </a:r>
            <a:r>
              <a:rPr sz="3600" lang="en-US">
                <a:solidFill>
                  <a:srgbClr val="FFFFFF"/>
                </a:solidFill>
              </a:rPr>
              <a:t> </a:t>
            </a:r>
            <a:r>
              <a:rPr sz="3600" lang="en-US">
                <a:solidFill>
                  <a:srgbClr val="FFFFFF"/>
                </a:solidFill>
              </a:rPr>
              <a:t>u</a:t>
            </a:r>
            <a:r>
              <a:rPr sz="3600" lang="en-US">
                <a:solidFill>
                  <a:srgbClr val="FFFFFF"/>
                </a:solidFill>
              </a:rPr>
              <a:t>r</a:t>
            </a:r>
            <a:r>
              <a:rPr sz="3600" lang="en-US">
                <a:solidFill>
                  <a:srgbClr val="FFFFFF"/>
                </a:solidFill>
              </a:rPr>
              <a:t>b</a:t>
            </a:r>
            <a:r>
              <a:rPr sz="3600" lang="en-US">
                <a:solidFill>
                  <a:srgbClr val="FFFFFF"/>
                </a:solidFill>
              </a:rPr>
              <a:t>a</a:t>
            </a:r>
            <a:r>
              <a:rPr sz="3600" lang="en-US">
                <a:solidFill>
                  <a:srgbClr val="FFFFFF"/>
                </a:solidFill>
              </a:rPr>
              <a:t>n</a:t>
            </a:r>
            <a:r>
              <a:rPr sz="3600" lang="en-US">
                <a:solidFill>
                  <a:srgbClr val="FFFFFF"/>
                </a:solidFill>
              </a:rPr>
              <a:t> </a:t>
            </a:r>
            <a:r>
              <a:rPr sz="3600" lang="en-US">
                <a:solidFill>
                  <a:srgbClr val="FFFFFF"/>
                </a:solidFill>
              </a:rPr>
              <a:t>l</a:t>
            </a:r>
            <a:r>
              <a:rPr sz="3600" lang="en-US">
                <a:solidFill>
                  <a:srgbClr val="FFFFFF"/>
                </a:solidFill>
              </a:rPr>
              <a:t>a</a:t>
            </a:r>
            <a:r>
              <a:rPr sz="3600" lang="en-US">
                <a:solidFill>
                  <a:srgbClr val="FFFFFF"/>
                </a:solidFill>
              </a:rPr>
              <a:t>n</a:t>
            </a:r>
            <a:r>
              <a:rPr sz="3600" lang="en-US">
                <a:solidFill>
                  <a:srgbClr val="FFFFFF"/>
                </a:solidFill>
              </a:rPr>
              <a:t>d</a:t>
            </a:r>
            <a:r>
              <a:rPr sz="3600" lang="en-US">
                <a:solidFill>
                  <a:srgbClr val="FFFFFF"/>
                </a:solidFill>
              </a:rPr>
              <a:t> </a:t>
            </a:r>
            <a:r>
              <a:rPr sz="3600" lang="en-US">
                <a:solidFill>
                  <a:srgbClr val="FFFFFF"/>
                </a:solidFill>
              </a:rPr>
              <a:t>s</a:t>
            </a:r>
            <a:r>
              <a:rPr sz="3600" lang="en-US">
                <a:solidFill>
                  <a:srgbClr val="FFFFFF"/>
                </a:solidFill>
              </a:rPr>
              <a:t>c</a:t>
            </a:r>
            <a:r>
              <a:rPr sz="3600" lang="en-US">
                <a:solidFill>
                  <a:srgbClr val="FFFFFF"/>
                </a:solidFill>
              </a:rPr>
              <a:t>a</a:t>
            </a:r>
            <a:r>
              <a:rPr sz="3600" lang="en-US">
                <a:solidFill>
                  <a:srgbClr val="FFFFFF"/>
                </a:solidFill>
              </a:rPr>
              <a:t>p</a:t>
            </a:r>
            <a:r>
              <a:rPr sz="3600" lang="en-US">
                <a:solidFill>
                  <a:srgbClr val="FFFFFF"/>
                </a:solidFill>
              </a:rPr>
              <a:t>e</a:t>
            </a:r>
            <a:r>
              <a:rPr sz="3600" lang="en-US">
                <a:solidFill>
                  <a:srgbClr val="FFFFFF"/>
                </a:solidFill>
              </a:rPr>
              <a:t> </a:t>
            </a:r>
            <a:r>
              <a:rPr sz="3600" lang="en-US">
                <a:solidFill>
                  <a:srgbClr val="FFFFFF"/>
                </a:solidFill>
              </a:rPr>
              <a:t>p</a:t>
            </a:r>
            <a:r>
              <a:rPr sz="3600" lang="en-US">
                <a:solidFill>
                  <a:srgbClr val="FFFFFF"/>
                </a:solidFill>
              </a:rPr>
              <a:t>l</a:t>
            </a:r>
            <a:r>
              <a:rPr sz="3600" lang="en-US">
                <a:solidFill>
                  <a:srgbClr val="FFFFFF"/>
                </a:solidFill>
              </a:rPr>
              <a:t>a</a:t>
            </a:r>
            <a:r>
              <a:rPr sz="3600" lang="en-US">
                <a:solidFill>
                  <a:srgbClr val="FFFFFF"/>
                </a:solidFill>
              </a:rPr>
              <a:t>n</a:t>
            </a:r>
            <a:r>
              <a:rPr sz="3600" lang="en-US">
                <a:solidFill>
                  <a:srgbClr val="FFFFFF"/>
                </a:solidFill>
              </a:rPr>
              <a:t>n</a:t>
            </a:r>
            <a:r>
              <a:rPr sz="3600" lang="en-US">
                <a:solidFill>
                  <a:srgbClr val="FFFFFF"/>
                </a:solidFill>
              </a:rPr>
              <a:t>i</a:t>
            </a:r>
            <a:r>
              <a:rPr sz="3600" lang="en-US">
                <a:solidFill>
                  <a:srgbClr val="FFFFFF"/>
                </a:solidFill>
              </a:rPr>
              <a:t>n</a:t>
            </a:r>
            <a:r>
              <a:rPr sz="3600" lang="en-US">
                <a:solidFill>
                  <a:srgbClr val="FFFFFF"/>
                </a:solidFill>
              </a:rPr>
              <a:t>g</a:t>
            </a:r>
            <a:r>
              <a:rPr sz="3600" lang="en-US">
                <a:solidFill>
                  <a:srgbClr val="FFFFFF"/>
                </a:solidFill>
              </a:rPr>
              <a:t> </a:t>
            </a:r>
            <a:r>
              <a:rPr sz="3600" lang="en-US">
                <a:solidFill>
                  <a:srgbClr val="FFFFFF"/>
                </a:solidFill>
              </a:rPr>
              <a:t>c</a:t>
            </a:r>
            <a:r>
              <a:rPr sz="3600" lang="en-US">
                <a:solidFill>
                  <a:srgbClr val="FFFFFF"/>
                </a:solidFill>
              </a:rPr>
              <a:t>a</a:t>
            </a:r>
            <a:r>
              <a:rPr sz="3600" lang="en-US">
                <a:solidFill>
                  <a:srgbClr val="FFFFFF"/>
                </a:solidFill>
              </a:rPr>
              <a:t>n</a:t>
            </a:r>
            <a:r>
              <a:rPr sz="3600" lang="en-US">
                <a:solidFill>
                  <a:srgbClr val="FFFFFF"/>
                </a:solidFill>
              </a:rPr>
              <a:t> </a:t>
            </a:r>
            <a:r>
              <a:rPr sz="3600" lang="en-US">
                <a:solidFill>
                  <a:srgbClr val="FFFFFF"/>
                </a:solidFill>
              </a:rPr>
              <a:t>t</a:t>
            </a:r>
            <a:r>
              <a:rPr sz="3600" lang="en-US">
                <a:solidFill>
                  <a:srgbClr val="FFFFFF"/>
                </a:solidFill>
              </a:rPr>
              <a:t>h</a:t>
            </a:r>
            <a:r>
              <a:rPr sz="3600" lang="en-US">
                <a:solidFill>
                  <a:srgbClr val="FFFFFF"/>
                </a:solidFill>
              </a:rPr>
              <a:t>u</a:t>
            </a:r>
            <a:r>
              <a:rPr sz="3600" lang="en-US">
                <a:solidFill>
                  <a:srgbClr val="FFFFFF"/>
                </a:solidFill>
              </a:rPr>
              <a:t>s</a:t>
            </a:r>
            <a:r>
              <a:rPr sz="3600" lang="en-US">
                <a:solidFill>
                  <a:srgbClr val="FFFFFF"/>
                </a:solidFill>
              </a:rPr>
              <a:t> </a:t>
            </a:r>
            <a:r>
              <a:rPr sz="3600" lang="en-US">
                <a:solidFill>
                  <a:srgbClr val="FFFFFF"/>
                </a:solidFill>
              </a:rPr>
              <a:t>b</a:t>
            </a:r>
            <a:r>
              <a:rPr sz="3600" lang="en-US">
                <a:solidFill>
                  <a:srgbClr val="FFFFFF"/>
                </a:solidFill>
              </a:rPr>
              <a:t>e</a:t>
            </a:r>
            <a:r>
              <a:rPr sz="3600" lang="en-US">
                <a:solidFill>
                  <a:srgbClr val="FFFFFF"/>
                </a:solidFill>
              </a:rPr>
              <a:t> </a:t>
            </a:r>
            <a:r>
              <a:rPr sz="3600" lang="en-US">
                <a:solidFill>
                  <a:srgbClr val="FFFFFF"/>
                </a:solidFill>
              </a:rPr>
              <a:t>a</a:t>
            </a:r>
            <a:r>
              <a:rPr sz="3600" lang="en-US">
                <a:solidFill>
                  <a:srgbClr val="FFFFFF"/>
                </a:solidFill>
              </a:rPr>
              <a:t> </a:t>
            </a:r>
            <a:r>
              <a:rPr sz="3600" lang="en-US">
                <a:solidFill>
                  <a:srgbClr val="FFFFFF"/>
                </a:solidFill>
              </a:rPr>
              <a:t>v</a:t>
            </a:r>
            <a:r>
              <a:rPr sz="3600" lang="en-US">
                <a:solidFill>
                  <a:srgbClr val="FFFFFF"/>
                </a:solidFill>
              </a:rPr>
              <a:t>i</a:t>
            </a:r>
            <a:r>
              <a:rPr sz="3600" lang="en-US">
                <a:solidFill>
                  <a:srgbClr val="FFFFFF"/>
                </a:solidFill>
              </a:rPr>
              <a:t>s</a:t>
            </a:r>
            <a:r>
              <a:rPr sz="3600" lang="en-US">
                <a:solidFill>
                  <a:srgbClr val="FFFFFF"/>
                </a:solidFill>
              </a:rPr>
              <a:t>i</a:t>
            </a:r>
            <a:r>
              <a:rPr sz="3600" lang="en-US">
                <a:solidFill>
                  <a:srgbClr val="FFFFFF"/>
                </a:solidFill>
              </a:rPr>
              <a:t>b</a:t>
            </a:r>
            <a:r>
              <a:rPr sz="3600" lang="en-US">
                <a:solidFill>
                  <a:srgbClr val="FFFFFF"/>
                </a:solidFill>
              </a:rPr>
              <a:t>l</a:t>
            </a:r>
            <a:r>
              <a:rPr sz="3600" lang="en-US">
                <a:solidFill>
                  <a:srgbClr val="FFFFFF"/>
                </a:solidFill>
              </a:rPr>
              <a:t>e </a:t>
            </a:r>
            <a:r>
              <a:rPr sz="3600" lang="en-US">
                <a:solidFill>
                  <a:srgbClr val="FFFFFF"/>
                </a:solidFill>
              </a:rPr>
              <a:t>s</a:t>
            </a:r>
            <a:r>
              <a:rPr sz="3600" lang="en-US">
                <a:solidFill>
                  <a:srgbClr val="FFFFFF"/>
                </a:solidFill>
              </a:rPr>
              <a:t>t</a:t>
            </a:r>
            <a:r>
              <a:rPr sz="3600" lang="en-US">
                <a:solidFill>
                  <a:srgbClr val="FFFFFF"/>
                </a:solidFill>
              </a:rPr>
              <a:t>r</a:t>
            </a:r>
            <a:r>
              <a:rPr sz="3600" lang="en-US">
                <a:solidFill>
                  <a:srgbClr val="FFFFFF"/>
                </a:solidFill>
              </a:rPr>
              <a:t>a</a:t>
            </a:r>
            <a:r>
              <a:rPr sz="3600" lang="en-US">
                <a:solidFill>
                  <a:srgbClr val="FFFFFF"/>
                </a:solidFill>
              </a:rPr>
              <a:t>t</a:t>
            </a:r>
            <a:r>
              <a:rPr sz="3600" lang="en-US">
                <a:solidFill>
                  <a:srgbClr val="FFFFFF"/>
                </a:solidFill>
              </a:rPr>
              <a:t>e</a:t>
            </a:r>
            <a:r>
              <a:rPr sz="3600" lang="en-US">
                <a:solidFill>
                  <a:srgbClr val="FFFFFF"/>
                </a:solidFill>
              </a:rPr>
              <a:t>g</a:t>
            </a:r>
            <a:r>
              <a:rPr sz="3600" lang="en-US">
                <a:solidFill>
                  <a:srgbClr val="FFFFFF"/>
                </a:solidFill>
              </a:rPr>
              <a:t>y</a:t>
            </a:r>
            <a:r>
              <a:rPr sz="3600" lang="en-US">
                <a:solidFill>
                  <a:srgbClr val="FFFFFF"/>
                </a:solidFill>
              </a:rPr>
              <a:t> </a:t>
            </a:r>
            <a:r>
              <a:rPr sz="3600" lang="en-US">
                <a:solidFill>
                  <a:srgbClr val="FFFFFF"/>
                </a:solidFill>
              </a:rPr>
              <a:t>t</a:t>
            </a:r>
            <a:r>
              <a:rPr sz="3600" lang="en-US">
                <a:solidFill>
                  <a:srgbClr val="FFFFFF"/>
                </a:solidFill>
              </a:rPr>
              <a:t>o</a:t>
            </a:r>
            <a:r>
              <a:rPr sz="3600" lang="en-US">
                <a:solidFill>
                  <a:srgbClr val="FFFFFF"/>
                </a:solidFill>
              </a:rPr>
              <a:t> </a:t>
            </a:r>
            <a:r>
              <a:rPr sz="3600" lang="en-US">
                <a:solidFill>
                  <a:srgbClr val="FFFFFF"/>
                </a:solidFill>
              </a:rPr>
              <a:t>w</a:t>
            </a:r>
            <a:r>
              <a:rPr sz="3600" lang="en-US">
                <a:solidFill>
                  <a:srgbClr val="FFFFFF"/>
                </a:solidFill>
              </a:rPr>
              <a:t>a</a:t>
            </a:r>
            <a:r>
              <a:rPr sz="3600" lang="en-US">
                <a:solidFill>
                  <a:srgbClr val="FFFFFF"/>
                </a:solidFill>
              </a:rPr>
              <a:t>r</a:t>
            </a:r>
            <a:r>
              <a:rPr sz="3600" lang="en-US">
                <a:solidFill>
                  <a:srgbClr val="FFFFFF"/>
                </a:solidFill>
              </a:rPr>
              <a:t>d</a:t>
            </a:r>
            <a:r>
              <a:rPr sz="3600" lang="en-US">
                <a:solidFill>
                  <a:srgbClr val="FFFFFF"/>
                </a:solidFill>
              </a:rPr>
              <a:t> </a:t>
            </a:r>
            <a:r>
              <a:rPr sz="3600" lang="en-US">
                <a:solidFill>
                  <a:srgbClr val="FFFFFF"/>
                </a:solidFill>
              </a:rPr>
              <a:t>o</a:t>
            </a:r>
            <a:r>
              <a:rPr sz="3600" lang="en-US">
                <a:solidFill>
                  <a:srgbClr val="FFFFFF"/>
                </a:solidFill>
              </a:rPr>
              <a:t>f</a:t>
            </a:r>
            <a:r>
              <a:rPr sz="3600" lang="en-US">
                <a:solidFill>
                  <a:srgbClr val="FFFFFF"/>
                </a:solidFill>
              </a:rPr>
              <a:t>f</a:t>
            </a:r>
            <a:r>
              <a:rPr sz="3600" lang="en-US">
                <a:solidFill>
                  <a:srgbClr val="FFFFFF"/>
                </a:solidFill>
              </a:rPr>
              <a:t>. </a:t>
            </a:r>
            <a:endParaRPr sz="2800" lang="en-US">
              <a:solidFill>
                <a:srgbClr val="000000"/>
              </a:solidFill>
            </a:endParaRPr>
          </a:p>
        </p:txBody>
      </p:sp>
      <p:pic>
        <p:nvPicPr>
          <p:cNvPr id="2097184" name=""/>
          <p:cNvPicPr>
            <a:picLocks/>
          </p:cNvPicPr>
          <p:nvPr/>
        </p:nvPicPr>
        <p:blipFill>
          <a:blip xmlns:r="http://schemas.openxmlformats.org/officeDocument/2006/relationships" r:embed="rId3"/>
          <a:stretch>
            <a:fillRect/>
          </a:stretch>
        </p:blipFill>
        <p:spPr>
          <a:xfrm rot="0">
            <a:off x="0" y="2643634"/>
            <a:ext cx="4713036" cy="3572800"/>
          </a:xfrm>
          <a:prstGeom prst="rect"/>
        </p:spPr>
      </p:pic>
    </p:spTree>
  </p:cSld>
  <p:clrMapOvr>
    <a:masterClrMapping/>
  </p:clrMapOvr>
  <p:transition spd="slow">
    <p:cover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 dpi="0">
          <a:blip xmlns:r="http://schemas.openxmlformats.org/officeDocument/2006/relationships" r:embed="rId1">
            <a:alphaModFix amt="99000"/>
            <a:lum/>
          </a:blip>
          <a:srcRect/>
          <a:stretch>
            <a:fillRect/>
          </a:stretch>
        </a:blipFill>
      </p:bgPr>
    </p:bg>
    <p:spTree>
      <p:nvGrpSpPr>
        <p:cNvPr id="4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63" name="图片占位符 3"/>
          <p:cNvPicPr>
            <a:picLocks noChangeAspect="1" noGrp="1"/>
          </p:cNvPicPr>
          <p:nvPr>
            <p:ph type="pic" sz="quarter" idx="10"/>
          </p:nvPr>
        </p:nvPicPr>
        <p:blipFill>
          <a:blip xmlns:r="http://schemas.openxmlformats.org/officeDocument/2006/relationships" r:embed="rId2" cstate="print"/>
          <a:srcRect l="23676" r="23676"/>
          <a:stretch>
            <a:fillRect/>
          </a:stretch>
        </p:blipFill>
        <p:spPr>
          <a:xfrm>
            <a:off x="0" y="0"/>
            <a:ext cx="5776913" cy="6858000"/>
          </a:xfrm>
        </p:spPr>
      </p:pic>
      <p:sp>
        <p:nvSpPr>
          <p:cNvPr id="1048608" name=""/>
          <p:cNvSpPr txBox="1"/>
          <p:nvPr/>
        </p:nvSpPr>
        <p:spPr>
          <a:xfrm>
            <a:off x="5384463" y="463256"/>
            <a:ext cx="7419372" cy="5933440"/>
          </a:xfrm>
          <a:prstGeom prst="rect"/>
        </p:spPr>
        <p:txBody>
          <a:bodyPr rtlCol="0" wrap="square">
            <a:spAutoFit/>
          </a:bodyPr>
          <a:p>
            <a:pPr indent="-457200" marL="457200">
              <a:buFont typeface="Arial"/>
              <a:buChar char="•"/>
            </a:pPr>
            <a:r>
              <a:rPr sz="2800" lang="en-US">
                <a:solidFill>
                  <a:srgbClr val="000000"/>
                </a:solidFill>
              </a:rPr>
              <a:t>.</a:t>
            </a:r>
            <a:r>
              <a:rPr sz="3900" lang="en-US">
                <a:solidFill>
                  <a:srgbClr val="FFFFFF"/>
                </a:solidFill>
              </a:rPr>
              <a:t>p</a:t>
            </a:r>
            <a:r>
              <a:rPr sz="3900" lang="en-US">
                <a:solidFill>
                  <a:srgbClr val="FFFFFF"/>
                </a:solidFill>
              </a:rPr>
              <a:t>a</a:t>
            </a:r>
            <a:r>
              <a:rPr sz="3900" lang="en-US">
                <a:solidFill>
                  <a:srgbClr val="FFFFFF"/>
                </a:solidFill>
              </a:rPr>
              <a:t>r</a:t>
            </a:r>
            <a:r>
              <a:rPr sz="3900" lang="en-US">
                <a:solidFill>
                  <a:srgbClr val="FFFFFF"/>
                </a:solidFill>
              </a:rPr>
              <a:t>k</a:t>
            </a:r>
            <a:r>
              <a:rPr sz="3900" lang="en-US">
                <a:solidFill>
                  <a:srgbClr val="FFFFFF"/>
                </a:solidFill>
              </a:rPr>
              <a:t>s</a:t>
            </a:r>
            <a:r>
              <a:rPr sz="3900" lang="en-US">
                <a:solidFill>
                  <a:srgbClr val="FFFFFF"/>
                </a:solidFill>
              </a:rPr>
              <a:t> </a:t>
            </a:r>
            <a:r>
              <a:rPr sz="3900" lang="en-US">
                <a:solidFill>
                  <a:srgbClr val="FFFFFF"/>
                </a:solidFill>
              </a:rPr>
              <a:t>a</a:t>
            </a:r>
            <a:r>
              <a:rPr sz="3900" lang="en-US">
                <a:solidFill>
                  <a:srgbClr val="FFFFFF"/>
                </a:solidFill>
              </a:rPr>
              <a:t>n</a:t>
            </a:r>
            <a:r>
              <a:rPr sz="3900" lang="en-US">
                <a:solidFill>
                  <a:srgbClr val="FFFFFF"/>
                </a:solidFill>
              </a:rPr>
              <a:t>d</a:t>
            </a:r>
            <a:r>
              <a:rPr sz="3900" lang="en-US">
                <a:solidFill>
                  <a:srgbClr val="FFFFFF"/>
                </a:solidFill>
              </a:rPr>
              <a:t> </a:t>
            </a:r>
            <a:r>
              <a:rPr sz="3900" lang="en-US">
                <a:solidFill>
                  <a:srgbClr val="FFFFFF"/>
                </a:solidFill>
              </a:rPr>
              <a:t>g</a:t>
            </a:r>
            <a:r>
              <a:rPr sz="3900" lang="en-US">
                <a:solidFill>
                  <a:srgbClr val="FFFFFF"/>
                </a:solidFill>
              </a:rPr>
              <a:t>r</a:t>
            </a:r>
            <a:r>
              <a:rPr sz="3900" lang="en-US">
                <a:solidFill>
                  <a:srgbClr val="FFFFFF"/>
                </a:solidFill>
              </a:rPr>
              <a:t>e</a:t>
            </a:r>
            <a:r>
              <a:rPr sz="3900" lang="en-US">
                <a:solidFill>
                  <a:srgbClr val="FFFFFF"/>
                </a:solidFill>
              </a:rPr>
              <a:t>e</a:t>
            </a:r>
            <a:r>
              <a:rPr sz="3900" lang="en-US">
                <a:solidFill>
                  <a:srgbClr val="FFFFFF"/>
                </a:solidFill>
              </a:rPr>
              <a:t>n</a:t>
            </a:r>
            <a:r>
              <a:rPr sz="3900" lang="en-US">
                <a:solidFill>
                  <a:srgbClr val="FFFFFF"/>
                </a:solidFill>
              </a:rPr>
              <a:t> </a:t>
            </a:r>
            <a:r>
              <a:rPr sz="3900" lang="en-US">
                <a:solidFill>
                  <a:srgbClr val="FFFFFF"/>
                </a:solidFill>
              </a:rPr>
              <a:t>s</a:t>
            </a:r>
            <a:r>
              <a:rPr sz="3900" lang="en-US">
                <a:solidFill>
                  <a:srgbClr val="FFFFFF"/>
                </a:solidFill>
              </a:rPr>
              <a:t>p</a:t>
            </a:r>
            <a:r>
              <a:rPr sz="3900" lang="en-US">
                <a:solidFill>
                  <a:srgbClr val="FFFFFF"/>
                </a:solidFill>
              </a:rPr>
              <a:t>a</a:t>
            </a:r>
            <a:r>
              <a:rPr sz="3900" lang="en-US">
                <a:solidFill>
                  <a:srgbClr val="FFFFFF"/>
                </a:solidFill>
              </a:rPr>
              <a:t>c</a:t>
            </a:r>
            <a:r>
              <a:rPr sz="3900" lang="en-US">
                <a:solidFill>
                  <a:srgbClr val="FFFFFF"/>
                </a:solidFill>
              </a:rPr>
              <a:t>e</a:t>
            </a:r>
            <a:r>
              <a:rPr sz="3900" lang="en-US">
                <a:solidFill>
                  <a:srgbClr val="FFFFFF"/>
                </a:solidFill>
              </a:rPr>
              <a:t> </a:t>
            </a:r>
            <a:r>
              <a:rPr sz="3900" lang="en-US">
                <a:solidFill>
                  <a:srgbClr val="FFFFFF"/>
                </a:solidFill>
              </a:rPr>
              <a:t>a</a:t>
            </a:r>
            <a:r>
              <a:rPr sz="3900" lang="en-US">
                <a:solidFill>
                  <a:srgbClr val="FFFFFF"/>
                </a:solidFill>
              </a:rPr>
              <a:t>r</a:t>
            </a:r>
            <a:r>
              <a:rPr sz="3900" lang="en-US">
                <a:solidFill>
                  <a:srgbClr val="FFFFFF"/>
                </a:solidFill>
              </a:rPr>
              <a:t>e</a:t>
            </a:r>
            <a:r>
              <a:rPr sz="3900" lang="en-US">
                <a:solidFill>
                  <a:srgbClr val="FFFFFF"/>
                </a:solidFill>
              </a:rPr>
              <a:t>. </a:t>
            </a:r>
            <a:r>
              <a:rPr sz="3900" lang="en-US">
                <a:solidFill>
                  <a:srgbClr val="FFFFFF"/>
                </a:solidFill>
              </a:rPr>
              <a:t> </a:t>
            </a:r>
            <a:r>
              <a:rPr sz="3900" lang="en-US">
                <a:solidFill>
                  <a:srgbClr val="FFFFFF"/>
                </a:solidFill>
              </a:rPr>
              <a:t> </a:t>
            </a:r>
            <a:r>
              <a:rPr sz="3900" lang="en-US">
                <a:solidFill>
                  <a:srgbClr val="FFFFFF"/>
                </a:solidFill>
              </a:rPr>
              <a:t>N</a:t>
            </a:r>
            <a:r>
              <a:rPr sz="3900" lang="en-US">
                <a:solidFill>
                  <a:srgbClr val="FFFFFF"/>
                </a:solidFill>
              </a:rPr>
              <a:t>o</a:t>
            </a:r>
            <a:r>
              <a:rPr sz="3900" lang="en-US">
                <a:solidFill>
                  <a:srgbClr val="FFFFFF"/>
                </a:solidFill>
              </a:rPr>
              <a:t>t</a:t>
            </a:r>
            <a:r>
              <a:rPr sz="3900" lang="en-US">
                <a:solidFill>
                  <a:srgbClr val="FFFFFF"/>
                </a:solidFill>
              </a:rPr>
              <a:t> </a:t>
            </a:r>
            <a:r>
              <a:rPr sz="3900" lang="en-US">
                <a:solidFill>
                  <a:srgbClr val="FFFFFF"/>
                </a:solidFill>
              </a:rPr>
              <a:t>the</a:t>
            </a:r>
            <a:r>
              <a:rPr sz="3900" lang="en-US">
                <a:solidFill>
                  <a:srgbClr val="FFFFFF"/>
                </a:solidFill>
              </a:rPr>
              <a:t> </a:t>
            </a:r>
            <a:r>
              <a:rPr sz="3900" lang="en-US">
                <a:solidFill>
                  <a:srgbClr val="FFFFFF"/>
                </a:solidFill>
              </a:rPr>
              <a:t>o</a:t>
            </a:r>
            <a:r>
              <a:rPr sz="3900" lang="en-US">
                <a:solidFill>
                  <a:srgbClr val="FFFFFF"/>
                </a:solidFill>
              </a:rPr>
              <a:t>n</a:t>
            </a:r>
            <a:r>
              <a:rPr sz="3900" lang="en-US">
                <a:solidFill>
                  <a:srgbClr val="FFFFFF"/>
                </a:solidFill>
              </a:rPr>
              <a:t>l</a:t>
            </a:r>
            <a:r>
              <a:rPr sz="3900" lang="en-US">
                <a:solidFill>
                  <a:srgbClr val="FFFFFF"/>
                </a:solidFill>
              </a:rPr>
              <a:t>y</a:t>
            </a:r>
            <a:r>
              <a:rPr sz="3900" lang="en-US">
                <a:solidFill>
                  <a:srgbClr val="FFFFFF"/>
                </a:solidFill>
              </a:rPr>
              <a:t> </a:t>
            </a:r>
            <a:r>
              <a:rPr sz="3900" lang="en-US">
                <a:solidFill>
                  <a:srgbClr val="FFFFFF"/>
                </a:solidFill>
              </a:rPr>
              <a:t>u</a:t>
            </a:r>
            <a:r>
              <a:rPr sz="3900" lang="en-US">
                <a:solidFill>
                  <a:srgbClr val="FFFFFF"/>
                </a:solidFill>
              </a:rPr>
              <a:t>r</a:t>
            </a:r>
            <a:r>
              <a:rPr sz="3900" lang="en-US">
                <a:solidFill>
                  <a:srgbClr val="FFFFFF"/>
                </a:solidFill>
              </a:rPr>
              <a:t>b</a:t>
            </a:r>
            <a:r>
              <a:rPr sz="3900" lang="en-US">
                <a:solidFill>
                  <a:srgbClr val="FFFFFF"/>
                </a:solidFill>
              </a:rPr>
              <a:t>a</a:t>
            </a:r>
            <a:r>
              <a:rPr sz="3900" lang="en-US">
                <a:solidFill>
                  <a:srgbClr val="FFFFFF"/>
                </a:solidFill>
              </a:rPr>
              <a:t>n</a:t>
            </a:r>
            <a:r>
              <a:rPr sz="3900" lang="en-US">
                <a:solidFill>
                  <a:srgbClr val="FFFFFF"/>
                </a:solidFill>
              </a:rPr>
              <a:t> </a:t>
            </a:r>
            <a:r>
              <a:rPr sz="3900" lang="en-US">
                <a:solidFill>
                  <a:srgbClr val="FFFFFF"/>
                </a:solidFill>
              </a:rPr>
              <a:t>p</a:t>
            </a:r>
            <a:r>
              <a:rPr sz="3900" lang="en-US">
                <a:solidFill>
                  <a:srgbClr val="FFFFFF"/>
                </a:solidFill>
              </a:rPr>
              <a:t>l</a:t>
            </a:r>
            <a:r>
              <a:rPr sz="3900" lang="en-US">
                <a:solidFill>
                  <a:srgbClr val="FFFFFF"/>
                </a:solidFill>
              </a:rPr>
              <a:t>a</a:t>
            </a:r>
            <a:r>
              <a:rPr sz="3900" lang="en-US">
                <a:solidFill>
                  <a:srgbClr val="FFFFFF"/>
                </a:solidFill>
              </a:rPr>
              <a:t>c</a:t>
            </a:r>
            <a:r>
              <a:rPr sz="3900" lang="en-US">
                <a:solidFill>
                  <a:srgbClr val="FFFFFF"/>
                </a:solidFill>
              </a:rPr>
              <a:t>e</a:t>
            </a:r>
            <a:r>
              <a:rPr sz="3900" lang="en-US">
                <a:solidFill>
                  <a:srgbClr val="FFFFFF"/>
                </a:solidFill>
              </a:rPr>
              <a:t>s</a:t>
            </a:r>
            <a:r>
              <a:rPr sz="3900" lang="en-US">
                <a:solidFill>
                  <a:srgbClr val="FFFFFF"/>
                </a:solidFill>
              </a:rPr>
              <a:t> </a:t>
            </a:r>
            <a:r>
              <a:rPr sz="3900" lang="en-US">
                <a:solidFill>
                  <a:srgbClr val="FFFFFF"/>
                </a:solidFill>
              </a:rPr>
              <a:t>w</a:t>
            </a:r>
            <a:r>
              <a:rPr sz="3900" lang="en-US">
                <a:solidFill>
                  <a:srgbClr val="FFFFFF"/>
                </a:solidFill>
              </a:rPr>
              <a:t>h</a:t>
            </a:r>
            <a:r>
              <a:rPr sz="3900" lang="en-US">
                <a:solidFill>
                  <a:srgbClr val="FFFFFF"/>
                </a:solidFill>
              </a:rPr>
              <a:t>e</a:t>
            </a:r>
            <a:r>
              <a:rPr sz="3900" lang="en-US">
                <a:solidFill>
                  <a:srgbClr val="FFFFFF"/>
                </a:solidFill>
              </a:rPr>
              <a:t>r</a:t>
            </a:r>
            <a:r>
              <a:rPr sz="3900" lang="en-US">
                <a:solidFill>
                  <a:srgbClr val="FFFFFF"/>
                </a:solidFill>
              </a:rPr>
              <a:t>e</a:t>
            </a:r>
            <a:r>
              <a:rPr sz="3900" lang="en-US">
                <a:solidFill>
                  <a:srgbClr val="FFFFFF"/>
                </a:solidFill>
              </a:rPr>
              <a:t> </a:t>
            </a:r>
            <a:r>
              <a:rPr sz="3900" lang="en-US">
                <a:solidFill>
                  <a:srgbClr val="FFFFFF"/>
                </a:solidFill>
              </a:rPr>
              <a:t>r</a:t>
            </a:r>
            <a:r>
              <a:rPr sz="3900" lang="en-US">
                <a:solidFill>
                  <a:srgbClr val="FFFFFF"/>
                </a:solidFill>
              </a:rPr>
              <a:t>e</a:t>
            </a:r>
            <a:r>
              <a:rPr sz="3900" lang="en-US">
                <a:solidFill>
                  <a:srgbClr val="FFFFFF"/>
                </a:solidFill>
              </a:rPr>
              <a:t>s</a:t>
            </a:r>
            <a:r>
              <a:rPr sz="3900" lang="en-US">
                <a:solidFill>
                  <a:srgbClr val="FFFFFF"/>
                </a:solidFill>
              </a:rPr>
              <a:t>i</a:t>
            </a:r>
            <a:r>
              <a:rPr sz="3900" lang="en-US">
                <a:solidFill>
                  <a:srgbClr val="FFFFFF"/>
                </a:solidFill>
              </a:rPr>
              <a:t>d</a:t>
            </a:r>
            <a:r>
              <a:rPr sz="3900" lang="en-US">
                <a:solidFill>
                  <a:srgbClr val="FFFFFF"/>
                </a:solidFill>
              </a:rPr>
              <a:t>e</a:t>
            </a:r>
            <a:r>
              <a:rPr sz="3900" lang="en-US">
                <a:solidFill>
                  <a:srgbClr val="FFFFFF"/>
                </a:solidFill>
              </a:rPr>
              <a:t>n</a:t>
            </a:r>
            <a:r>
              <a:rPr sz="3900" lang="en-US">
                <a:solidFill>
                  <a:srgbClr val="FFFFFF"/>
                </a:solidFill>
              </a:rPr>
              <a:t>t </a:t>
            </a:r>
            <a:r>
              <a:rPr sz="3900" lang="en-US">
                <a:solidFill>
                  <a:srgbClr val="FFFFFF"/>
                </a:solidFill>
              </a:rPr>
              <a:t>c</a:t>
            </a:r>
            <a:r>
              <a:rPr sz="3900" lang="en-US">
                <a:solidFill>
                  <a:srgbClr val="FFFFFF"/>
                </a:solidFill>
              </a:rPr>
              <a:t>a</a:t>
            </a:r>
            <a:r>
              <a:rPr sz="3900" lang="en-US">
                <a:solidFill>
                  <a:srgbClr val="FFFFFF"/>
                </a:solidFill>
              </a:rPr>
              <a:t>n</a:t>
            </a:r>
            <a:r>
              <a:rPr sz="3900" lang="en-US">
                <a:solidFill>
                  <a:srgbClr val="FFFFFF"/>
                </a:solidFill>
              </a:rPr>
              <a:t> </a:t>
            </a:r>
            <a:r>
              <a:rPr sz="3900" lang="en-US">
                <a:solidFill>
                  <a:srgbClr val="FFFFFF"/>
                </a:solidFill>
              </a:rPr>
              <a:t>e</a:t>
            </a:r>
            <a:r>
              <a:rPr sz="3900" lang="en-US">
                <a:solidFill>
                  <a:srgbClr val="FFFFFF"/>
                </a:solidFill>
              </a:rPr>
              <a:t>n</a:t>
            </a:r>
            <a:r>
              <a:rPr sz="3900" lang="en-US">
                <a:solidFill>
                  <a:srgbClr val="FFFFFF"/>
                </a:solidFill>
              </a:rPr>
              <a:t>j</a:t>
            </a:r>
            <a:r>
              <a:rPr sz="3900" lang="en-US">
                <a:solidFill>
                  <a:srgbClr val="FFFFFF"/>
                </a:solidFill>
              </a:rPr>
              <a:t>o</a:t>
            </a:r>
            <a:r>
              <a:rPr sz="3900" lang="en-US">
                <a:solidFill>
                  <a:srgbClr val="FFFFFF"/>
                </a:solidFill>
              </a:rPr>
              <a:t>y</a:t>
            </a:r>
            <a:r>
              <a:rPr sz="3900" lang="en-US">
                <a:solidFill>
                  <a:srgbClr val="FFFFFF"/>
                </a:solidFill>
              </a:rPr>
              <a:t> </a:t>
            </a:r>
            <a:r>
              <a:rPr sz="3900" lang="en-US">
                <a:solidFill>
                  <a:srgbClr val="FFFFFF"/>
                </a:solidFill>
              </a:rPr>
              <a:t>psychologi</a:t>
            </a:r>
            <a:r>
              <a:rPr sz="3900" lang="en-US">
                <a:solidFill>
                  <a:srgbClr val="FFFFFF"/>
                </a:solidFill>
              </a:rPr>
              <a:t>c</a:t>
            </a:r>
            <a:r>
              <a:rPr sz="3900" lang="en-US">
                <a:solidFill>
                  <a:srgbClr val="FFFFFF"/>
                </a:solidFill>
              </a:rPr>
              <a:t>a</a:t>
            </a:r>
            <a:r>
              <a:rPr sz="3900" lang="en-US">
                <a:solidFill>
                  <a:srgbClr val="FFFFFF"/>
                </a:solidFill>
              </a:rPr>
              <a:t>l</a:t>
            </a:r>
            <a:r>
              <a:rPr sz="3900" lang="en-US">
                <a:solidFill>
                  <a:srgbClr val="FFFFFF"/>
                </a:solidFill>
              </a:rPr>
              <a:t> </a:t>
            </a:r>
            <a:r>
              <a:rPr sz="3900" lang="en-US">
                <a:solidFill>
                  <a:srgbClr val="FFFFFF"/>
                </a:solidFill>
              </a:rPr>
              <a:t>r</a:t>
            </a:r>
            <a:r>
              <a:rPr sz="3900" lang="en-US">
                <a:solidFill>
                  <a:srgbClr val="FFFFFF"/>
                </a:solidFill>
              </a:rPr>
              <a:t>e</a:t>
            </a:r>
            <a:r>
              <a:rPr sz="3900" lang="en-US">
                <a:solidFill>
                  <a:srgbClr val="FFFFFF"/>
                </a:solidFill>
              </a:rPr>
              <a:t>s</a:t>
            </a:r>
            <a:r>
              <a:rPr sz="3900" lang="en-US">
                <a:solidFill>
                  <a:srgbClr val="FFFFFF"/>
                </a:solidFill>
              </a:rPr>
              <a:t>t</a:t>
            </a:r>
            <a:r>
              <a:rPr sz="3900" lang="en-US">
                <a:solidFill>
                  <a:srgbClr val="FFFFFF"/>
                </a:solidFill>
              </a:rPr>
              <a:t>o</a:t>
            </a:r>
            <a:r>
              <a:rPr sz="3900" lang="en-US">
                <a:solidFill>
                  <a:srgbClr val="FFFFFF"/>
                </a:solidFill>
              </a:rPr>
              <a:t>r</a:t>
            </a:r>
            <a:r>
              <a:rPr sz="3900" lang="en-US">
                <a:solidFill>
                  <a:srgbClr val="FFFFFF"/>
                </a:solidFill>
              </a:rPr>
              <a:t>a</a:t>
            </a:r>
            <a:r>
              <a:rPr sz="3900" lang="en-US">
                <a:solidFill>
                  <a:srgbClr val="FFFFFF"/>
                </a:solidFill>
              </a:rPr>
              <a:t>tion</a:t>
            </a:r>
            <a:r>
              <a:rPr sz="3900" lang="en-US">
                <a:solidFill>
                  <a:srgbClr val="FFFFFF"/>
                </a:solidFill>
              </a:rPr>
              <a:t>. </a:t>
            </a:r>
            <a:endParaRPr sz="2800" lang="en-US">
              <a:solidFill>
                <a:srgbClr val="000000"/>
              </a:solidFill>
            </a:endParaRPr>
          </a:p>
          <a:p>
            <a:pPr indent="-457200" marL="457200">
              <a:buFont typeface="Arial"/>
              <a:buChar char="•"/>
            </a:pPr>
            <a:r>
              <a:rPr sz="3900" lang="en-US">
                <a:solidFill>
                  <a:srgbClr val="FFFFFF"/>
                </a:solidFill>
              </a:rPr>
              <a:t>T</a:t>
            </a:r>
            <a:r>
              <a:rPr sz="3900" lang="en-US">
                <a:solidFill>
                  <a:srgbClr val="FFFFFF"/>
                </a:solidFill>
              </a:rPr>
              <a:t>h</a:t>
            </a:r>
            <a:r>
              <a:rPr sz="3900" lang="en-US">
                <a:solidFill>
                  <a:srgbClr val="FFFFFF"/>
                </a:solidFill>
              </a:rPr>
              <a:t>e</a:t>
            </a:r>
            <a:r>
              <a:rPr sz="3900" lang="en-US">
                <a:solidFill>
                  <a:srgbClr val="FFFFFF"/>
                </a:solidFill>
              </a:rPr>
              <a:t> </a:t>
            </a:r>
            <a:r>
              <a:rPr sz="3900" lang="en-US">
                <a:solidFill>
                  <a:srgbClr val="FFFFFF"/>
                </a:solidFill>
              </a:rPr>
              <a:t>r</a:t>
            </a:r>
            <a:r>
              <a:rPr sz="3900" lang="en-US">
                <a:solidFill>
                  <a:srgbClr val="FFFFFF"/>
                </a:solidFill>
              </a:rPr>
              <a:t>e</a:t>
            </a:r>
            <a:r>
              <a:rPr sz="3900" lang="en-US">
                <a:solidFill>
                  <a:srgbClr val="FFFFFF"/>
                </a:solidFill>
              </a:rPr>
              <a:t>s</a:t>
            </a:r>
            <a:r>
              <a:rPr sz="3900" lang="en-US">
                <a:solidFill>
                  <a:srgbClr val="FFFFFF"/>
                </a:solidFill>
              </a:rPr>
              <a:t>t</a:t>
            </a:r>
            <a:r>
              <a:rPr sz="3900" lang="en-US">
                <a:solidFill>
                  <a:srgbClr val="FFFFFF"/>
                </a:solidFill>
              </a:rPr>
              <a:t>o</a:t>
            </a:r>
            <a:r>
              <a:rPr sz="3900" lang="en-US">
                <a:solidFill>
                  <a:srgbClr val="FFFFFF"/>
                </a:solidFill>
              </a:rPr>
              <a:t>r</a:t>
            </a:r>
            <a:r>
              <a:rPr sz="3900" lang="en-US">
                <a:solidFill>
                  <a:srgbClr val="FFFFFF"/>
                </a:solidFill>
              </a:rPr>
              <a:t>a</a:t>
            </a:r>
            <a:r>
              <a:rPr sz="3900" lang="en-US">
                <a:solidFill>
                  <a:srgbClr val="FFFFFF"/>
                </a:solidFill>
              </a:rPr>
              <a:t>t</a:t>
            </a:r>
            <a:r>
              <a:rPr sz="3900" lang="en-US">
                <a:solidFill>
                  <a:srgbClr val="FFFFFF"/>
                </a:solidFill>
              </a:rPr>
              <a:t>i</a:t>
            </a:r>
            <a:r>
              <a:rPr sz="3900" lang="en-US">
                <a:solidFill>
                  <a:srgbClr val="FFFFFF"/>
                </a:solidFill>
              </a:rPr>
              <a:t>v</a:t>
            </a:r>
            <a:r>
              <a:rPr sz="3900" lang="en-US">
                <a:solidFill>
                  <a:srgbClr val="FFFFFF"/>
                </a:solidFill>
              </a:rPr>
              <a:t>e</a:t>
            </a:r>
            <a:r>
              <a:rPr sz="3900" lang="en-US">
                <a:solidFill>
                  <a:srgbClr val="FFFFFF"/>
                </a:solidFill>
              </a:rPr>
              <a:t> </a:t>
            </a:r>
            <a:r>
              <a:rPr sz="3900" lang="en-US">
                <a:solidFill>
                  <a:srgbClr val="FFFFFF"/>
                </a:solidFill>
              </a:rPr>
              <a:t>p</a:t>
            </a:r>
            <a:r>
              <a:rPr sz="3900" lang="en-US">
                <a:solidFill>
                  <a:srgbClr val="FFFFFF"/>
                </a:solidFill>
              </a:rPr>
              <a:t>o</a:t>
            </a:r>
            <a:r>
              <a:rPr sz="3900" lang="en-US">
                <a:solidFill>
                  <a:srgbClr val="FFFFFF"/>
                </a:solidFill>
              </a:rPr>
              <a:t>t</a:t>
            </a:r>
            <a:r>
              <a:rPr sz="3900" lang="en-US">
                <a:solidFill>
                  <a:srgbClr val="FFFFFF"/>
                </a:solidFill>
              </a:rPr>
              <a:t>e</a:t>
            </a:r>
            <a:r>
              <a:rPr sz="3900" lang="en-US">
                <a:solidFill>
                  <a:srgbClr val="FFFFFF"/>
                </a:solidFill>
              </a:rPr>
              <a:t>n</a:t>
            </a:r>
            <a:r>
              <a:rPr sz="3900" lang="en-US">
                <a:solidFill>
                  <a:srgbClr val="FFFFFF"/>
                </a:solidFill>
              </a:rPr>
              <a:t>t</a:t>
            </a:r>
            <a:r>
              <a:rPr sz="3900" lang="en-US">
                <a:solidFill>
                  <a:srgbClr val="FFFFFF"/>
                </a:solidFill>
              </a:rPr>
              <a:t>ial </a:t>
            </a:r>
            <a:r>
              <a:rPr sz="3900" lang="en-US">
                <a:solidFill>
                  <a:srgbClr val="FFFFFF"/>
                </a:solidFill>
              </a:rPr>
              <a:t>o</a:t>
            </a:r>
            <a:r>
              <a:rPr sz="3900" lang="en-US">
                <a:solidFill>
                  <a:srgbClr val="FFFFFF"/>
                </a:solidFill>
              </a:rPr>
              <a:t>f</a:t>
            </a:r>
            <a:r>
              <a:rPr sz="3900" lang="en-US">
                <a:solidFill>
                  <a:srgbClr val="FFFFFF"/>
                </a:solidFill>
              </a:rPr>
              <a:t> </a:t>
            </a:r>
            <a:r>
              <a:rPr sz="3900" lang="en-US">
                <a:solidFill>
                  <a:srgbClr val="FFFFFF"/>
                </a:solidFill>
              </a:rPr>
              <a:t>m</a:t>
            </a:r>
            <a:r>
              <a:rPr sz="3900" lang="en-US">
                <a:solidFill>
                  <a:srgbClr val="FFFFFF"/>
                </a:solidFill>
              </a:rPr>
              <a:t>i</a:t>
            </a:r>
            <a:r>
              <a:rPr sz="3900" lang="en-US">
                <a:solidFill>
                  <a:srgbClr val="FFFFFF"/>
                </a:solidFill>
              </a:rPr>
              <a:t>x</a:t>
            </a:r>
            <a:r>
              <a:rPr sz="3900" lang="en-US">
                <a:solidFill>
                  <a:srgbClr val="FFFFFF"/>
                </a:solidFill>
              </a:rPr>
              <a:t>e</a:t>
            </a:r>
            <a:r>
              <a:rPr sz="3900" lang="en-US">
                <a:solidFill>
                  <a:srgbClr val="FFFFFF"/>
                </a:solidFill>
              </a:rPr>
              <a:t>d</a:t>
            </a:r>
            <a:r>
              <a:rPr sz="3900" lang="en-US">
                <a:solidFill>
                  <a:srgbClr val="FFFFFF"/>
                </a:solidFill>
              </a:rPr>
              <a:t> </a:t>
            </a:r>
            <a:r>
              <a:rPr sz="3900" lang="en-US">
                <a:solidFill>
                  <a:srgbClr val="FFFFFF"/>
                </a:solidFill>
              </a:rPr>
              <a:t>e</a:t>
            </a:r>
            <a:r>
              <a:rPr sz="3900" lang="en-US">
                <a:solidFill>
                  <a:srgbClr val="FFFFFF"/>
                </a:solidFill>
              </a:rPr>
              <a:t>n</a:t>
            </a:r>
            <a:r>
              <a:rPr sz="3900" lang="en-US">
                <a:solidFill>
                  <a:srgbClr val="FFFFFF"/>
                </a:solidFill>
              </a:rPr>
              <a:t>v</a:t>
            </a:r>
            <a:r>
              <a:rPr sz="3900" lang="en-US">
                <a:solidFill>
                  <a:srgbClr val="FFFFFF"/>
                </a:solidFill>
              </a:rPr>
              <a:t>i</a:t>
            </a:r>
            <a:r>
              <a:rPr sz="3900" lang="en-US">
                <a:solidFill>
                  <a:srgbClr val="FFFFFF"/>
                </a:solidFill>
              </a:rPr>
              <a:t>r</a:t>
            </a:r>
            <a:r>
              <a:rPr sz="3900" lang="en-US">
                <a:solidFill>
                  <a:srgbClr val="FFFFFF"/>
                </a:solidFill>
              </a:rPr>
              <a:t>o</a:t>
            </a:r>
            <a:r>
              <a:rPr sz="3900" lang="en-US">
                <a:solidFill>
                  <a:srgbClr val="FFFFFF"/>
                </a:solidFill>
              </a:rPr>
              <a:t>nment </a:t>
            </a:r>
            <a:r>
              <a:rPr sz="3900" lang="en-US">
                <a:solidFill>
                  <a:srgbClr val="FFFFFF"/>
                </a:solidFill>
              </a:rPr>
              <a:t>h</a:t>
            </a:r>
            <a:r>
              <a:rPr sz="3900" lang="en-US">
                <a:solidFill>
                  <a:srgbClr val="FFFFFF"/>
                </a:solidFill>
              </a:rPr>
              <a:t>a</a:t>
            </a:r>
            <a:r>
              <a:rPr sz="3900" lang="en-US">
                <a:solidFill>
                  <a:srgbClr val="FFFFFF"/>
                </a:solidFill>
              </a:rPr>
              <a:t>s</a:t>
            </a:r>
            <a:r>
              <a:rPr sz="3900" lang="en-US">
                <a:solidFill>
                  <a:srgbClr val="FFFFFF"/>
                </a:solidFill>
              </a:rPr>
              <a:t> </a:t>
            </a:r>
            <a:r>
              <a:rPr sz="3900" lang="en-US">
                <a:solidFill>
                  <a:srgbClr val="FFFFFF"/>
                </a:solidFill>
              </a:rPr>
              <a:t>a</a:t>
            </a:r>
            <a:r>
              <a:rPr sz="3900" lang="en-US">
                <a:solidFill>
                  <a:srgbClr val="FFFFFF"/>
                </a:solidFill>
              </a:rPr>
              <a:t>l</a:t>
            </a:r>
            <a:r>
              <a:rPr sz="3900" lang="en-US">
                <a:solidFill>
                  <a:srgbClr val="FFFFFF"/>
                </a:solidFill>
              </a:rPr>
              <a:t>s</a:t>
            </a:r>
            <a:r>
              <a:rPr sz="3900" lang="en-US">
                <a:solidFill>
                  <a:srgbClr val="FFFFFF"/>
                </a:solidFill>
              </a:rPr>
              <a:t>o</a:t>
            </a:r>
            <a:r>
              <a:rPr sz="3900" lang="en-US">
                <a:solidFill>
                  <a:srgbClr val="FFFFFF"/>
                </a:solidFill>
              </a:rPr>
              <a:t> </a:t>
            </a:r>
            <a:r>
              <a:rPr sz="3900" lang="en-US">
                <a:solidFill>
                  <a:srgbClr val="FFFFFF"/>
                </a:solidFill>
              </a:rPr>
              <a:t>been </a:t>
            </a:r>
            <a:r>
              <a:rPr sz="3900" lang="en-US">
                <a:solidFill>
                  <a:srgbClr val="FFFFFF"/>
                </a:solidFill>
              </a:rPr>
              <a:t>s</a:t>
            </a:r>
            <a:r>
              <a:rPr sz="3900" lang="en-US">
                <a:solidFill>
                  <a:srgbClr val="FFFFFF"/>
                </a:solidFill>
              </a:rPr>
              <a:t>h</a:t>
            </a:r>
            <a:r>
              <a:rPr sz="3900" lang="en-US">
                <a:solidFill>
                  <a:srgbClr val="FFFFFF"/>
                </a:solidFill>
              </a:rPr>
              <a:t>o</a:t>
            </a:r>
            <a:r>
              <a:rPr sz="3900" lang="en-US">
                <a:solidFill>
                  <a:srgbClr val="FFFFFF"/>
                </a:solidFill>
              </a:rPr>
              <a:t>w</a:t>
            </a:r>
            <a:r>
              <a:rPr sz="3900" lang="en-US">
                <a:solidFill>
                  <a:srgbClr val="FFFFFF"/>
                </a:solidFill>
              </a:rPr>
              <a:t>n</a:t>
            </a:r>
            <a:r>
              <a:rPr sz="3900" lang="en-US">
                <a:solidFill>
                  <a:srgbClr val="FFFFFF"/>
                </a:solidFill>
              </a:rPr>
              <a:t>. </a:t>
            </a:r>
            <a:endParaRPr sz="2800" lang="en-US">
              <a:solidFill>
                <a:srgbClr val="000000"/>
              </a:solidFill>
            </a:endParaRPr>
          </a:p>
          <a:p>
            <a:pPr indent="-457200" marL="457200">
              <a:buFont typeface="Arial"/>
              <a:buChar char="•"/>
            </a:pPr>
            <a:r>
              <a:rPr sz="3900" lang="en-US">
                <a:solidFill>
                  <a:srgbClr val="FFFFFF"/>
                </a:solidFill>
              </a:rPr>
              <a:t>I</a:t>
            </a:r>
            <a:r>
              <a:rPr sz="3900" lang="en-US">
                <a:solidFill>
                  <a:srgbClr val="FFFFFF"/>
                </a:solidFill>
              </a:rPr>
              <a:t>t</a:t>
            </a:r>
            <a:r>
              <a:rPr sz="3900" lang="en-US">
                <a:solidFill>
                  <a:srgbClr val="FFFFFF"/>
                </a:solidFill>
              </a:rPr>
              <a:t> </a:t>
            </a:r>
            <a:r>
              <a:rPr sz="3900" lang="en-US">
                <a:solidFill>
                  <a:srgbClr val="FFFFFF"/>
                </a:solidFill>
              </a:rPr>
              <a:t>i</a:t>
            </a:r>
            <a:r>
              <a:rPr sz="3900" lang="en-US">
                <a:solidFill>
                  <a:srgbClr val="FFFFFF"/>
                </a:solidFill>
              </a:rPr>
              <a:t>s</a:t>
            </a:r>
            <a:r>
              <a:rPr sz="3900" lang="en-US">
                <a:solidFill>
                  <a:srgbClr val="FFFFFF"/>
                </a:solidFill>
              </a:rPr>
              <a:t> </a:t>
            </a:r>
            <a:r>
              <a:rPr sz="3900" lang="en-US">
                <a:solidFill>
                  <a:srgbClr val="FFFFFF"/>
                </a:solidFill>
              </a:rPr>
              <a:t>s</a:t>
            </a:r>
            <a:r>
              <a:rPr sz="3900" lang="en-US">
                <a:solidFill>
                  <a:srgbClr val="FFFFFF"/>
                </a:solidFill>
              </a:rPr>
              <a:t>p</a:t>
            </a:r>
            <a:r>
              <a:rPr sz="3900" lang="en-US">
                <a:solidFill>
                  <a:srgbClr val="FFFFFF"/>
                </a:solidFill>
              </a:rPr>
              <a:t>a</a:t>
            </a:r>
            <a:r>
              <a:rPr sz="3900" lang="en-US">
                <a:solidFill>
                  <a:srgbClr val="FFFFFF"/>
                </a:solidFill>
              </a:rPr>
              <a:t>c</a:t>
            </a:r>
            <a:r>
              <a:rPr sz="3900" lang="en-US">
                <a:solidFill>
                  <a:srgbClr val="FFFFFF"/>
                </a:solidFill>
              </a:rPr>
              <a:t>i</a:t>
            </a:r>
            <a:r>
              <a:rPr sz="3900" lang="en-US">
                <a:solidFill>
                  <a:srgbClr val="FFFFFF"/>
                </a:solidFill>
              </a:rPr>
              <a:t>o</a:t>
            </a:r>
            <a:r>
              <a:rPr sz="3900" lang="en-US">
                <a:solidFill>
                  <a:srgbClr val="FFFFFF"/>
                </a:solidFill>
              </a:rPr>
              <a:t>us </a:t>
            </a:r>
            <a:r>
              <a:rPr sz="3900" lang="en-US">
                <a:solidFill>
                  <a:srgbClr val="FFFFFF"/>
                </a:solidFill>
              </a:rPr>
              <a:t>a</a:t>
            </a:r>
            <a:r>
              <a:rPr sz="3900" lang="en-US">
                <a:solidFill>
                  <a:srgbClr val="FFFFFF"/>
                </a:solidFill>
              </a:rPr>
              <a:t>n</a:t>
            </a:r>
            <a:r>
              <a:rPr sz="3900" lang="en-US">
                <a:solidFill>
                  <a:srgbClr val="FFFFFF"/>
                </a:solidFill>
              </a:rPr>
              <a:t>d</a:t>
            </a:r>
            <a:r>
              <a:rPr sz="3900" lang="en-US">
                <a:solidFill>
                  <a:srgbClr val="FFFFFF"/>
                </a:solidFill>
              </a:rPr>
              <a:t> </a:t>
            </a:r>
            <a:r>
              <a:rPr sz="3900" lang="en-US">
                <a:solidFill>
                  <a:srgbClr val="FFFFFF"/>
                </a:solidFill>
              </a:rPr>
              <a:t>c</a:t>
            </a:r>
            <a:r>
              <a:rPr sz="3900" lang="en-US">
                <a:solidFill>
                  <a:srgbClr val="FFFFFF"/>
                </a:solidFill>
              </a:rPr>
              <a:t>o</a:t>
            </a:r>
            <a:r>
              <a:rPr sz="3900" lang="en-US">
                <a:solidFill>
                  <a:srgbClr val="FFFFFF"/>
                </a:solidFill>
              </a:rPr>
              <a:t>h</a:t>
            </a:r>
            <a:r>
              <a:rPr sz="3900" lang="en-US">
                <a:solidFill>
                  <a:srgbClr val="FFFFFF"/>
                </a:solidFill>
              </a:rPr>
              <a:t>e</a:t>
            </a:r>
            <a:r>
              <a:rPr sz="3900" lang="en-US">
                <a:solidFill>
                  <a:srgbClr val="FFFFFF"/>
                </a:solidFill>
              </a:rPr>
              <a:t>r</a:t>
            </a:r>
            <a:r>
              <a:rPr sz="3900" lang="en-US">
                <a:solidFill>
                  <a:srgbClr val="FFFFFF"/>
                </a:solidFill>
              </a:rPr>
              <a:t>e</a:t>
            </a:r>
            <a:r>
              <a:rPr sz="3900" lang="en-US">
                <a:solidFill>
                  <a:srgbClr val="FFFFFF"/>
                </a:solidFill>
              </a:rPr>
              <a:t>n</a:t>
            </a:r>
            <a:r>
              <a:rPr sz="3900" lang="en-US">
                <a:solidFill>
                  <a:srgbClr val="FFFFFF"/>
                </a:solidFill>
              </a:rPr>
              <a:t>t </a:t>
            </a:r>
            <a:r>
              <a:rPr sz="3900" lang="en-US">
                <a:solidFill>
                  <a:srgbClr val="FFFFFF"/>
                </a:solidFill>
              </a:rPr>
              <a:t>d</a:t>
            </a:r>
            <a:r>
              <a:rPr sz="3900" lang="en-US">
                <a:solidFill>
                  <a:srgbClr val="FFFFFF"/>
                </a:solidFill>
              </a:rPr>
              <a:t>e</a:t>
            </a:r>
            <a:r>
              <a:rPr sz="3900" lang="en-US">
                <a:solidFill>
                  <a:srgbClr val="FFFFFF"/>
                </a:solidFill>
              </a:rPr>
              <a:t>s</a:t>
            </a:r>
            <a:r>
              <a:rPr sz="3900" lang="en-US">
                <a:solidFill>
                  <a:srgbClr val="FFFFFF"/>
                </a:solidFill>
              </a:rPr>
              <a:t>i</a:t>
            </a:r>
            <a:r>
              <a:rPr sz="3900" lang="en-US">
                <a:solidFill>
                  <a:srgbClr val="FFFFFF"/>
                </a:solidFill>
              </a:rPr>
              <a:t>g</a:t>
            </a:r>
            <a:r>
              <a:rPr sz="3900" lang="en-US">
                <a:solidFill>
                  <a:srgbClr val="FFFFFF"/>
                </a:solidFill>
              </a:rPr>
              <a:t>n</a:t>
            </a:r>
            <a:r>
              <a:rPr sz="3900" lang="en-US">
                <a:solidFill>
                  <a:srgbClr val="FFFFFF"/>
                </a:solidFill>
              </a:rPr>
              <a:t> </a:t>
            </a:r>
            <a:r>
              <a:rPr sz="3900" lang="en-US">
                <a:solidFill>
                  <a:srgbClr val="FFFFFF"/>
                </a:solidFill>
              </a:rPr>
              <a:t>s</a:t>
            </a:r>
            <a:r>
              <a:rPr sz="3900" lang="en-US">
                <a:solidFill>
                  <a:srgbClr val="FFFFFF"/>
                </a:solidFill>
              </a:rPr>
              <a:t>t</a:t>
            </a:r>
            <a:r>
              <a:rPr sz="3900" lang="en-US">
                <a:solidFill>
                  <a:srgbClr val="FFFFFF"/>
                </a:solidFill>
              </a:rPr>
              <a:t>r</a:t>
            </a:r>
            <a:r>
              <a:rPr sz="3900" lang="en-US">
                <a:solidFill>
                  <a:srgbClr val="FFFFFF"/>
                </a:solidFill>
              </a:rPr>
              <a:t>e</a:t>
            </a:r>
            <a:r>
              <a:rPr sz="3900" lang="en-US">
                <a:solidFill>
                  <a:srgbClr val="FFFFFF"/>
                </a:solidFill>
              </a:rPr>
              <a:t>s</a:t>
            </a:r>
            <a:r>
              <a:rPr sz="3900" lang="en-US">
                <a:solidFill>
                  <a:srgbClr val="FFFFFF"/>
                </a:solidFill>
              </a:rPr>
              <a:t>s</a:t>
            </a:r>
            <a:r>
              <a:rPr sz="3900" lang="en-US">
                <a:solidFill>
                  <a:srgbClr val="FFFFFF"/>
                </a:solidFill>
              </a:rPr>
              <a:t>-</a:t>
            </a:r>
            <a:r>
              <a:rPr sz="3900" lang="en-US">
                <a:solidFill>
                  <a:srgbClr val="FFFFFF"/>
                </a:solidFill>
              </a:rPr>
              <a:t>r</a:t>
            </a:r>
            <a:r>
              <a:rPr sz="3900" lang="en-US">
                <a:solidFill>
                  <a:srgbClr val="FFFFFF"/>
                </a:solidFill>
              </a:rPr>
              <a:t>e</a:t>
            </a:r>
            <a:r>
              <a:rPr sz="3900" lang="en-US">
                <a:solidFill>
                  <a:srgbClr val="FFFFFF"/>
                </a:solidFill>
              </a:rPr>
              <a:t>d</a:t>
            </a:r>
            <a:r>
              <a:rPr sz="3900" lang="en-US">
                <a:solidFill>
                  <a:srgbClr val="FFFFFF"/>
                </a:solidFill>
              </a:rPr>
              <a:t>u</a:t>
            </a:r>
            <a:r>
              <a:rPr sz="3900" lang="en-US">
                <a:solidFill>
                  <a:srgbClr val="FFFFFF"/>
                </a:solidFill>
              </a:rPr>
              <a:t>c</a:t>
            </a:r>
            <a:r>
              <a:rPr sz="3900" lang="en-US">
                <a:solidFill>
                  <a:srgbClr val="FFFFFF"/>
                </a:solidFill>
              </a:rPr>
              <a:t>i</a:t>
            </a:r>
            <a:r>
              <a:rPr sz="3900" lang="en-US">
                <a:solidFill>
                  <a:srgbClr val="FFFFFF"/>
                </a:solidFill>
              </a:rPr>
              <a:t>n</a:t>
            </a:r>
            <a:r>
              <a:rPr sz="3900" lang="en-US">
                <a:solidFill>
                  <a:srgbClr val="FFFFFF"/>
                </a:solidFill>
              </a:rPr>
              <a:t>g</a:t>
            </a:r>
            <a:r>
              <a:rPr sz="3900" lang="en-US">
                <a:solidFill>
                  <a:srgbClr val="FFFFFF"/>
                </a:solidFill>
              </a:rPr>
              <a:t> </a:t>
            </a:r>
            <a:r>
              <a:rPr sz="3900" lang="en-US">
                <a:solidFill>
                  <a:srgbClr val="FFFFFF"/>
                </a:solidFill>
              </a:rPr>
              <a:t>a</a:t>
            </a:r>
            <a:r>
              <a:rPr sz="3900" lang="en-US">
                <a:solidFill>
                  <a:srgbClr val="FFFFFF"/>
                </a:solidFill>
              </a:rPr>
              <a:t>n</a:t>
            </a:r>
            <a:r>
              <a:rPr sz="3900" lang="en-US">
                <a:solidFill>
                  <a:srgbClr val="FFFFFF"/>
                </a:solidFill>
              </a:rPr>
              <a:t>d</a:t>
            </a:r>
            <a:r>
              <a:rPr sz="3900" lang="en-US">
                <a:solidFill>
                  <a:srgbClr val="FFFFFF"/>
                </a:solidFill>
              </a:rPr>
              <a:t> </a:t>
            </a:r>
            <a:r>
              <a:rPr sz="3900" lang="en-US">
                <a:solidFill>
                  <a:srgbClr val="FFFFFF"/>
                </a:solidFill>
              </a:rPr>
              <a:t>m</a:t>
            </a:r>
            <a:r>
              <a:rPr sz="3900" lang="en-US">
                <a:solidFill>
                  <a:srgbClr val="FFFFFF"/>
                </a:solidFill>
              </a:rPr>
              <a:t>o</a:t>
            </a:r>
            <a:r>
              <a:rPr sz="3900" lang="en-US">
                <a:solidFill>
                  <a:srgbClr val="FFFFFF"/>
                </a:solidFill>
              </a:rPr>
              <a:t>o</a:t>
            </a:r>
            <a:r>
              <a:rPr sz="3900" lang="en-US">
                <a:solidFill>
                  <a:srgbClr val="FFFFFF"/>
                </a:solidFill>
              </a:rPr>
              <a:t>d</a:t>
            </a:r>
            <a:r>
              <a:rPr sz="3900" lang="en-US">
                <a:solidFill>
                  <a:srgbClr val="FFFFFF"/>
                </a:solidFill>
              </a:rPr>
              <a:t> </a:t>
            </a:r>
            <a:r>
              <a:rPr sz="3900" lang="en-US">
                <a:solidFill>
                  <a:srgbClr val="FFFFFF"/>
                </a:solidFill>
              </a:rPr>
              <a:t>-</a:t>
            </a:r>
            <a:r>
              <a:rPr sz="3900" lang="en-US">
                <a:solidFill>
                  <a:srgbClr val="FFFFFF"/>
                </a:solidFill>
              </a:rPr>
              <a:t>e</a:t>
            </a:r>
            <a:r>
              <a:rPr sz="3900" lang="en-US">
                <a:solidFill>
                  <a:srgbClr val="FFFFFF"/>
                </a:solidFill>
              </a:rPr>
              <a:t>n</a:t>
            </a:r>
            <a:r>
              <a:rPr sz="3900" lang="en-US">
                <a:solidFill>
                  <a:srgbClr val="FFFFFF"/>
                </a:solidFill>
              </a:rPr>
              <a:t>h</a:t>
            </a:r>
            <a:r>
              <a:rPr sz="3900" lang="en-US">
                <a:solidFill>
                  <a:srgbClr val="FFFFFF"/>
                </a:solidFill>
              </a:rPr>
              <a:t>a</a:t>
            </a:r>
            <a:r>
              <a:rPr sz="3900" lang="en-US">
                <a:solidFill>
                  <a:srgbClr val="FFFFFF"/>
                </a:solidFill>
              </a:rPr>
              <a:t>n</a:t>
            </a:r>
            <a:r>
              <a:rPr sz="3900" lang="en-US">
                <a:solidFill>
                  <a:srgbClr val="FFFFFF"/>
                </a:solidFill>
              </a:rPr>
              <a:t>c</a:t>
            </a:r>
            <a:r>
              <a:rPr sz="3900" lang="en-US">
                <a:solidFill>
                  <a:srgbClr val="FFFFFF"/>
                </a:solidFill>
              </a:rPr>
              <a:t>i</a:t>
            </a:r>
            <a:r>
              <a:rPr sz="3900" lang="en-US">
                <a:solidFill>
                  <a:srgbClr val="FFFFFF"/>
                </a:solidFill>
              </a:rPr>
              <a:t>n</a:t>
            </a:r>
            <a:r>
              <a:rPr sz="3900" lang="en-US">
                <a:solidFill>
                  <a:srgbClr val="FFFFFF"/>
                </a:solidFill>
              </a:rPr>
              <a:t>g</a:t>
            </a:r>
            <a:r>
              <a:rPr sz="3900" lang="en-US">
                <a:solidFill>
                  <a:srgbClr val="FFFFFF"/>
                </a:solidFill>
              </a:rPr>
              <a:t> </a:t>
            </a:r>
            <a:r>
              <a:rPr sz="3900" lang="en-US">
                <a:solidFill>
                  <a:srgbClr val="FFFFFF"/>
                </a:solidFill>
              </a:rPr>
              <a:t>p</a:t>
            </a:r>
            <a:r>
              <a:rPr sz="3900" lang="en-US">
                <a:solidFill>
                  <a:srgbClr val="FFFFFF"/>
                </a:solidFill>
              </a:rPr>
              <a:t>o</a:t>
            </a:r>
            <a:r>
              <a:rPr sz="3900" lang="en-US">
                <a:solidFill>
                  <a:srgbClr val="FFFFFF"/>
                </a:solidFill>
              </a:rPr>
              <a:t>t</a:t>
            </a:r>
            <a:r>
              <a:rPr sz="3900" lang="en-US">
                <a:solidFill>
                  <a:srgbClr val="FFFFFF"/>
                </a:solidFill>
              </a:rPr>
              <a:t>e</a:t>
            </a:r>
            <a:r>
              <a:rPr sz="3900" lang="en-US">
                <a:solidFill>
                  <a:srgbClr val="FFFFFF"/>
                </a:solidFill>
              </a:rPr>
              <a:t>n</a:t>
            </a:r>
            <a:r>
              <a:rPr sz="3900" lang="en-US">
                <a:solidFill>
                  <a:srgbClr val="FFFFFF"/>
                </a:solidFill>
              </a:rPr>
              <a:t>t</a:t>
            </a:r>
            <a:r>
              <a:rPr sz="3900" lang="en-US">
                <a:solidFill>
                  <a:srgbClr val="FFFFFF"/>
                </a:solidFill>
              </a:rPr>
              <a:t>ial</a:t>
            </a:r>
            <a:r>
              <a:rPr sz="3900" lang="en-US">
                <a:solidFill>
                  <a:srgbClr val="FFFFFF"/>
                </a:solidFill>
              </a:rPr>
              <a:t>. </a:t>
            </a:r>
            <a:endParaRPr sz="2800" lang="en-US">
              <a:solidFill>
                <a:srgbClr val="000000"/>
              </a:solidFill>
            </a:endParaRPr>
          </a:p>
        </p:txBody>
      </p:sp>
      <p:sp>
        <p:nvSpPr>
          <p:cNvPr id="1048609" name=""/>
          <p:cNvSpPr txBox="1"/>
          <p:nvPr/>
        </p:nvSpPr>
        <p:spPr>
          <a:xfrm>
            <a:off x="4863417" y="973796"/>
            <a:ext cx="7131916" cy="510540"/>
          </a:xfrm>
          <a:prstGeom prst="rect"/>
        </p:spPr>
        <p:txBody>
          <a:bodyPr rtlCol="0" wrap="square">
            <a:spAutoFit/>
          </a:bodyPr>
          <a:p>
            <a:r>
              <a:rPr sz="2800" lang="en-US">
                <a:solidFill>
                  <a:srgbClr val="000000"/>
                </a:solidFill>
              </a:rPr>
              <a:t>.</a:t>
            </a:r>
            <a:endParaRPr sz="2800" lang="en-US">
              <a:solidFill>
                <a:srgbClr val="000000"/>
              </a:solidFill>
            </a:endParaRPr>
          </a:p>
        </p:txBody>
      </p:sp>
      <p:pic>
        <p:nvPicPr>
          <p:cNvPr id="2097182" name=""/>
          <p:cNvPicPr>
            <a:picLocks/>
          </p:cNvPicPr>
          <p:nvPr/>
        </p:nvPicPr>
        <p:blipFill>
          <a:blip xmlns:r="http://schemas.openxmlformats.org/officeDocument/2006/relationships" r:embed="rId3"/>
          <a:stretch>
            <a:fillRect/>
          </a:stretch>
        </p:blipFill>
        <p:spPr>
          <a:xfrm rot="0">
            <a:off x="764019" y="2141817"/>
            <a:ext cx="4248874" cy="4254878"/>
          </a:xfrm>
          <a:prstGeom prst="rect"/>
        </p:spPr>
      </p:pic>
    </p:spTree>
  </p:cSld>
  <p:clrMapOvr>
    <a:masterClrMapping/>
  </p:clrMapOvr>
  <p:transition spd="slow">
    <p:cover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 dpi="0">
          <a:blip xmlns:r="http://schemas.openxmlformats.org/officeDocument/2006/relationships" r:embed="rId1">
            <a:alphaModFix amt="99000"/>
            <a:lum/>
          </a:blip>
          <a:srcRect/>
          <a:stretch>
            <a:fillRect/>
          </a:stretch>
        </a:blipFill>
      </p:bgPr>
    </p:bg>
    <p:spTree>
      <p:nvGrpSpPr>
        <p:cNvPr id="4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64" name="图片占位符 3"/>
          <p:cNvPicPr>
            <a:picLocks noChangeAspect="1" noGrp="1"/>
          </p:cNvPicPr>
          <p:nvPr>
            <p:ph type="pic" sz="quarter" idx="10"/>
          </p:nvPr>
        </p:nvPicPr>
        <p:blipFill>
          <a:blip xmlns:r="http://schemas.openxmlformats.org/officeDocument/2006/relationships" r:embed="rId2" cstate="print"/>
          <a:srcRect l="23676" r="23676"/>
          <a:stretch>
            <a:fillRect/>
          </a:stretch>
        </p:blipFill>
        <p:spPr>
          <a:xfrm>
            <a:off x="0" y="0"/>
            <a:ext cx="5776913" cy="6858000"/>
          </a:xfrm>
        </p:spPr>
      </p:pic>
      <p:sp>
        <p:nvSpPr>
          <p:cNvPr id="1048610" name=""/>
          <p:cNvSpPr txBox="1"/>
          <p:nvPr/>
        </p:nvSpPr>
        <p:spPr>
          <a:xfrm>
            <a:off x="4299776" y="919838"/>
            <a:ext cx="7097529" cy="1259841"/>
          </a:xfrm>
          <a:prstGeom prst="rect"/>
          <a:solidFill>
            <a:srgbClr val="D04617"/>
          </a:solidFill>
        </p:spPr>
        <p:txBody>
          <a:bodyPr rtlCol="0" wrap="square">
            <a:spAutoFit/>
          </a:bodyPr>
          <a:p>
            <a:r>
              <a:rPr sz="3900" lang="en-US">
                <a:solidFill>
                  <a:srgbClr val="000000"/>
                </a:solidFill>
              </a:rPr>
              <a:t>A</a:t>
            </a:r>
            <a:r>
              <a:rPr sz="3900" lang="en-US">
                <a:solidFill>
                  <a:srgbClr val="000000"/>
                </a:solidFill>
              </a:rPr>
              <a:t> </a:t>
            </a:r>
            <a:r>
              <a:rPr sz="3900" lang="en-US">
                <a:solidFill>
                  <a:srgbClr val="000000"/>
                </a:solidFill>
              </a:rPr>
              <a:t>m</a:t>
            </a:r>
            <a:r>
              <a:rPr sz="3900" lang="en-US">
                <a:solidFill>
                  <a:srgbClr val="000000"/>
                </a:solidFill>
              </a:rPr>
              <a:t>u</a:t>
            </a:r>
            <a:r>
              <a:rPr sz="3900" lang="en-US">
                <a:solidFill>
                  <a:srgbClr val="000000"/>
                </a:solidFill>
              </a:rPr>
              <a:t>l</a:t>
            </a:r>
            <a:r>
              <a:rPr sz="3900" lang="en-US">
                <a:solidFill>
                  <a:srgbClr val="000000"/>
                </a:solidFill>
              </a:rPr>
              <a:t>t</a:t>
            </a:r>
            <a:r>
              <a:rPr sz="3900" lang="en-US">
                <a:solidFill>
                  <a:srgbClr val="000000"/>
                </a:solidFill>
              </a:rPr>
              <a:t>i</a:t>
            </a:r>
            <a:r>
              <a:rPr sz="3900" lang="en-US">
                <a:solidFill>
                  <a:srgbClr val="000000"/>
                </a:solidFill>
              </a:rPr>
              <a:t>d</a:t>
            </a:r>
            <a:r>
              <a:rPr sz="3900" lang="en-US">
                <a:solidFill>
                  <a:srgbClr val="000000"/>
                </a:solidFill>
              </a:rPr>
              <a:t>imensional </a:t>
            </a:r>
            <a:r>
              <a:rPr sz="3900" lang="en-US">
                <a:solidFill>
                  <a:srgbClr val="000000"/>
                </a:solidFill>
              </a:rPr>
              <a:t>a</a:t>
            </a:r>
            <a:r>
              <a:rPr sz="3900" lang="en-US">
                <a:solidFill>
                  <a:srgbClr val="000000"/>
                </a:solidFill>
              </a:rPr>
              <a:t>p</a:t>
            </a:r>
            <a:r>
              <a:rPr sz="3900" lang="en-US">
                <a:solidFill>
                  <a:srgbClr val="000000"/>
                </a:solidFill>
              </a:rPr>
              <a:t>proach </a:t>
            </a:r>
            <a:r>
              <a:rPr sz="3900" lang="en-US">
                <a:solidFill>
                  <a:srgbClr val="000000"/>
                </a:solidFill>
              </a:rPr>
              <a:t>t</a:t>
            </a:r>
            <a:r>
              <a:rPr sz="3900" lang="en-US">
                <a:solidFill>
                  <a:srgbClr val="000000"/>
                </a:solidFill>
              </a:rPr>
              <a:t>o </a:t>
            </a:r>
            <a:r>
              <a:rPr sz="3900" lang="en-US">
                <a:solidFill>
                  <a:srgbClr val="000000"/>
                </a:solidFill>
              </a:rPr>
              <a:t>U</a:t>
            </a:r>
            <a:r>
              <a:rPr sz="3900" lang="en-US">
                <a:solidFill>
                  <a:srgbClr val="000000"/>
                </a:solidFill>
              </a:rPr>
              <a:t>r</a:t>
            </a:r>
            <a:r>
              <a:rPr sz="3900" lang="en-US">
                <a:solidFill>
                  <a:srgbClr val="000000"/>
                </a:solidFill>
              </a:rPr>
              <a:t>b</a:t>
            </a:r>
            <a:r>
              <a:rPr sz="3900" lang="en-US">
                <a:solidFill>
                  <a:srgbClr val="000000"/>
                </a:solidFill>
              </a:rPr>
              <a:t>a</a:t>
            </a:r>
            <a:r>
              <a:rPr sz="3900" lang="en-US">
                <a:solidFill>
                  <a:srgbClr val="000000"/>
                </a:solidFill>
              </a:rPr>
              <a:t>n</a:t>
            </a:r>
            <a:r>
              <a:rPr sz="3900" lang="en-US">
                <a:solidFill>
                  <a:srgbClr val="000000"/>
                </a:solidFill>
              </a:rPr>
              <a:t> </a:t>
            </a:r>
            <a:r>
              <a:rPr sz="3900" lang="en-US">
                <a:solidFill>
                  <a:srgbClr val="000000"/>
                </a:solidFill>
              </a:rPr>
              <a:t>Environmental </a:t>
            </a:r>
            <a:r>
              <a:rPr sz="3900" lang="en-US">
                <a:solidFill>
                  <a:srgbClr val="000000"/>
                </a:solidFill>
              </a:rPr>
              <a:t>Q</a:t>
            </a:r>
            <a:r>
              <a:rPr sz="3900" lang="en-US">
                <a:solidFill>
                  <a:srgbClr val="000000"/>
                </a:solidFill>
              </a:rPr>
              <a:t>u</a:t>
            </a:r>
            <a:r>
              <a:rPr sz="3900" lang="en-US">
                <a:solidFill>
                  <a:srgbClr val="000000"/>
                </a:solidFill>
              </a:rPr>
              <a:t>ality</a:t>
            </a:r>
            <a:r>
              <a:rPr sz="3900" lang="en-US">
                <a:solidFill>
                  <a:srgbClr val="000000"/>
                </a:solidFill>
              </a:rPr>
              <a:t>:</a:t>
            </a:r>
            <a:endParaRPr sz="2800" lang="en-US">
              <a:solidFill>
                <a:srgbClr val="000000"/>
              </a:solidFill>
            </a:endParaRPr>
          </a:p>
        </p:txBody>
      </p:sp>
      <p:sp>
        <p:nvSpPr>
          <p:cNvPr id="1048611" name=""/>
          <p:cNvSpPr txBox="1"/>
          <p:nvPr/>
        </p:nvSpPr>
        <p:spPr>
          <a:xfrm>
            <a:off x="5049171" y="1175108"/>
            <a:ext cx="7142829" cy="510540"/>
          </a:xfrm>
          <a:prstGeom prst="rect"/>
        </p:spPr>
        <p:txBody>
          <a:bodyPr rtlCol="0" wrap="square">
            <a:spAutoFit/>
          </a:bodyPr>
          <a:p>
            <a:r>
              <a:rPr sz="2800" lang="en-US">
                <a:solidFill>
                  <a:srgbClr val="000000"/>
                </a:solidFill>
              </a:rPr>
              <a:t>.</a:t>
            </a:r>
            <a:endParaRPr sz="2800" lang="en-US">
              <a:solidFill>
                <a:srgbClr val="000000"/>
              </a:solidFill>
            </a:endParaRPr>
          </a:p>
        </p:txBody>
      </p:sp>
      <p:sp>
        <p:nvSpPr>
          <p:cNvPr id="1048612" name=""/>
          <p:cNvSpPr txBox="1"/>
          <p:nvPr/>
        </p:nvSpPr>
        <p:spPr>
          <a:xfrm>
            <a:off x="4299775" y="2434949"/>
            <a:ext cx="7143617" cy="4358640"/>
          </a:xfrm>
          <a:prstGeom prst="rect"/>
        </p:spPr>
        <p:txBody>
          <a:bodyPr rtlCol="0" wrap="square">
            <a:spAutoFit/>
          </a:bodyPr>
          <a:p>
            <a:pPr indent="-457200" marL="457200">
              <a:buFont typeface="Arial"/>
              <a:buChar char="•"/>
            </a:pPr>
            <a:r>
              <a:rPr sz="2800" lang="en-US">
                <a:solidFill>
                  <a:srgbClr val="000000"/>
                </a:solidFill>
              </a:rPr>
              <a:t>.</a:t>
            </a:r>
            <a:r>
              <a:rPr sz="3600" lang="en-US">
                <a:solidFill>
                  <a:srgbClr val="FFFFFF"/>
                </a:solidFill>
              </a:rPr>
              <a:t>A</a:t>
            </a:r>
            <a:r>
              <a:rPr sz="3600" lang="en-US">
                <a:solidFill>
                  <a:srgbClr val="FFFFFF"/>
                </a:solidFill>
              </a:rPr>
              <a:t> </a:t>
            </a:r>
            <a:r>
              <a:rPr sz="3600" lang="en-US">
                <a:solidFill>
                  <a:srgbClr val="FFFFFF"/>
                </a:solidFill>
              </a:rPr>
              <a:t>mult</a:t>
            </a:r>
            <a:r>
              <a:rPr sz="3600" lang="en-US">
                <a:solidFill>
                  <a:srgbClr val="FFFFFF"/>
                </a:solidFill>
              </a:rPr>
              <a:t>i</a:t>
            </a:r>
            <a:r>
              <a:rPr sz="3600" lang="en-US">
                <a:solidFill>
                  <a:srgbClr val="FFFFFF"/>
                </a:solidFill>
              </a:rPr>
              <a:t>d</a:t>
            </a:r>
            <a:r>
              <a:rPr sz="3600" lang="en-US">
                <a:solidFill>
                  <a:srgbClr val="FFFFFF"/>
                </a:solidFill>
              </a:rPr>
              <a:t>i</a:t>
            </a:r>
            <a:r>
              <a:rPr sz="3600" lang="en-US">
                <a:solidFill>
                  <a:srgbClr val="FFFFFF"/>
                </a:solidFill>
              </a:rPr>
              <a:t>mensional </a:t>
            </a:r>
            <a:r>
              <a:rPr sz="3600" lang="en-US">
                <a:solidFill>
                  <a:srgbClr val="FFFFFF"/>
                </a:solidFill>
              </a:rPr>
              <a:t>a</a:t>
            </a:r>
            <a:r>
              <a:rPr sz="3600" lang="en-US">
                <a:solidFill>
                  <a:srgbClr val="FFFFFF"/>
                </a:solidFill>
              </a:rPr>
              <a:t>s</a:t>
            </a:r>
            <a:r>
              <a:rPr sz="3600" lang="en-US">
                <a:solidFill>
                  <a:srgbClr val="FFFFFF"/>
                </a:solidFill>
              </a:rPr>
              <a:t>s</a:t>
            </a:r>
            <a:r>
              <a:rPr sz="3600" lang="en-US">
                <a:solidFill>
                  <a:srgbClr val="FFFFFF"/>
                </a:solidFill>
              </a:rPr>
              <a:t>e</a:t>
            </a:r>
            <a:r>
              <a:rPr sz="3600" lang="en-US">
                <a:solidFill>
                  <a:srgbClr val="FFFFFF"/>
                </a:solidFill>
              </a:rPr>
              <a:t>s</a:t>
            </a:r>
            <a:r>
              <a:rPr sz="3600" lang="en-US">
                <a:solidFill>
                  <a:srgbClr val="FFFFFF"/>
                </a:solidFill>
              </a:rPr>
              <a:t>s</a:t>
            </a:r>
            <a:r>
              <a:rPr sz="3600" lang="en-US">
                <a:solidFill>
                  <a:srgbClr val="FFFFFF"/>
                </a:solidFill>
              </a:rPr>
              <a:t>ment </a:t>
            </a:r>
            <a:r>
              <a:rPr sz="3600" lang="en-US">
                <a:solidFill>
                  <a:srgbClr val="FFFFFF"/>
                </a:solidFill>
              </a:rPr>
              <a:t>of </a:t>
            </a:r>
            <a:r>
              <a:rPr sz="3600" lang="en-US">
                <a:solidFill>
                  <a:srgbClr val="FFFFFF"/>
                </a:solidFill>
              </a:rPr>
              <a:t>u</a:t>
            </a:r>
            <a:r>
              <a:rPr sz="3600" lang="en-US">
                <a:solidFill>
                  <a:srgbClr val="FFFFFF"/>
                </a:solidFill>
              </a:rPr>
              <a:t>r</a:t>
            </a:r>
            <a:r>
              <a:rPr sz="3600" lang="en-US">
                <a:solidFill>
                  <a:srgbClr val="FFFFFF"/>
                </a:solidFill>
              </a:rPr>
              <a:t>b</a:t>
            </a:r>
            <a:r>
              <a:rPr sz="3600" lang="en-US">
                <a:solidFill>
                  <a:srgbClr val="FFFFFF"/>
                </a:solidFill>
              </a:rPr>
              <a:t>a</a:t>
            </a:r>
            <a:r>
              <a:rPr sz="3600" lang="en-US">
                <a:solidFill>
                  <a:srgbClr val="FFFFFF"/>
                </a:solidFill>
              </a:rPr>
              <a:t>n</a:t>
            </a:r>
            <a:r>
              <a:rPr sz="3600" lang="en-US">
                <a:solidFill>
                  <a:srgbClr val="FFFFFF"/>
                </a:solidFill>
              </a:rPr>
              <a:t> </a:t>
            </a:r>
            <a:r>
              <a:rPr sz="3600" lang="en-US">
                <a:solidFill>
                  <a:srgbClr val="FFFFFF"/>
                </a:solidFill>
              </a:rPr>
              <a:t>r</a:t>
            </a:r>
            <a:r>
              <a:rPr sz="3600" lang="en-US">
                <a:solidFill>
                  <a:srgbClr val="FFFFFF"/>
                </a:solidFill>
              </a:rPr>
              <a:t>e</a:t>
            </a:r>
            <a:r>
              <a:rPr sz="3600" lang="en-US">
                <a:solidFill>
                  <a:srgbClr val="FFFFFF"/>
                </a:solidFill>
              </a:rPr>
              <a:t>s</a:t>
            </a:r>
            <a:r>
              <a:rPr sz="3600" lang="en-US">
                <a:solidFill>
                  <a:srgbClr val="FFFFFF"/>
                </a:solidFill>
              </a:rPr>
              <a:t>i</a:t>
            </a:r>
            <a:r>
              <a:rPr sz="3600" lang="en-US">
                <a:solidFill>
                  <a:srgbClr val="FFFFFF"/>
                </a:solidFill>
              </a:rPr>
              <a:t>d</a:t>
            </a:r>
            <a:r>
              <a:rPr sz="3600" lang="en-US">
                <a:solidFill>
                  <a:srgbClr val="FFFFFF"/>
                </a:solidFill>
              </a:rPr>
              <a:t>e</a:t>
            </a:r>
            <a:r>
              <a:rPr sz="3600" lang="en-US">
                <a:solidFill>
                  <a:srgbClr val="FFFFFF"/>
                </a:solidFill>
              </a:rPr>
              <a:t>n</a:t>
            </a:r>
            <a:r>
              <a:rPr sz="3600" lang="en-US">
                <a:solidFill>
                  <a:srgbClr val="FFFFFF"/>
                </a:solidFill>
              </a:rPr>
              <a:t>tial </a:t>
            </a:r>
            <a:r>
              <a:rPr sz="3600" lang="en-US">
                <a:solidFill>
                  <a:srgbClr val="FFFFFF"/>
                </a:solidFill>
              </a:rPr>
              <a:t>e</a:t>
            </a:r>
            <a:r>
              <a:rPr sz="3600" lang="en-US">
                <a:solidFill>
                  <a:srgbClr val="FFFFFF"/>
                </a:solidFill>
              </a:rPr>
              <a:t>nvironment</a:t>
            </a:r>
            <a:r>
              <a:rPr sz="3600" lang="en-US">
                <a:solidFill>
                  <a:srgbClr val="FFFFFF"/>
                </a:solidFill>
              </a:rPr>
              <a:t>a</a:t>
            </a:r>
            <a:r>
              <a:rPr sz="3600" lang="en-US">
                <a:solidFill>
                  <a:srgbClr val="FFFFFF"/>
                </a:solidFill>
              </a:rPr>
              <a:t>l</a:t>
            </a:r>
            <a:r>
              <a:rPr sz="3600" lang="en-US">
                <a:solidFill>
                  <a:srgbClr val="FFFFFF"/>
                </a:solidFill>
              </a:rPr>
              <a:t> </a:t>
            </a:r>
            <a:r>
              <a:rPr sz="3600" lang="en-US">
                <a:solidFill>
                  <a:srgbClr val="FFFFFF"/>
                </a:solidFill>
              </a:rPr>
              <a:t>q</a:t>
            </a:r>
            <a:r>
              <a:rPr sz="3600" lang="en-US">
                <a:solidFill>
                  <a:srgbClr val="FFFFFF"/>
                </a:solidFill>
              </a:rPr>
              <a:t>u</a:t>
            </a:r>
            <a:r>
              <a:rPr sz="3600" lang="en-US">
                <a:solidFill>
                  <a:srgbClr val="FFFFFF"/>
                </a:solidFill>
              </a:rPr>
              <a:t>ality </a:t>
            </a:r>
            <a:r>
              <a:rPr sz="3600" lang="en-US">
                <a:solidFill>
                  <a:srgbClr val="FFFFFF"/>
                </a:solidFill>
              </a:rPr>
              <a:t>i</a:t>
            </a:r>
            <a:r>
              <a:rPr sz="3600" lang="en-US">
                <a:solidFill>
                  <a:srgbClr val="FFFFFF"/>
                </a:solidFill>
              </a:rPr>
              <a:t>s</a:t>
            </a:r>
            <a:r>
              <a:rPr sz="3600" lang="en-US">
                <a:solidFill>
                  <a:srgbClr val="FFFFFF"/>
                </a:solidFill>
              </a:rPr>
              <a:t> </a:t>
            </a:r>
            <a:r>
              <a:rPr sz="3600" lang="en-US">
                <a:solidFill>
                  <a:srgbClr val="FFFFFF"/>
                </a:solidFill>
              </a:rPr>
              <a:t>t</a:t>
            </a:r>
            <a:r>
              <a:rPr sz="3600" lang="en-US">
                <a:solidFill>
                  <a:srgbClr val="FFFFFF"/>
                </a:solidFill>
              </a:rPr>
              <a:t>h</a:t>
            </a:r>
            <a:r>
              <a:rPr sz="3600" lang="en-US">
                <a:solidFill>
                  <a:srgbClr val="FFFFFF"/>
                </a:solidFill>
              </a:rPr>
              <a:t>u</a:t>
            </a:r>
            <a:r>
              <a:rPr sz="3600" lang="en-US">
                <a:solidFill>
                  <a:srgbClr val="FFFFFF"/>
                </a:solidFill>
              </a:rPr>
              <a:t>s</a:t>
            </a:r>
            <a:r>
              <a:rPr sz="3600" lang="en-US">
                <a:solidFill>
                  <a:srgbClr val="FFFFFF"/>
                </a:solidFill>
              </a:rPr>
              <a:t> </a:t>
            </a:r>
            <a:r>
              <a:rPr sz="3600" lang="en-US">
                <a:solidFill>
                  <a:srgbClr val="FFFFFF"/>
                </a:solidFill>
              </a:rPr>
              <a:t>cubical </a:t>
            </a:r>
            <a:r>
              <a:rPr sz="3600" lang="en-US">
                <a:solidFill>
                  <a:srgbClr val="FFFFFF"/>
                </a:solidFill>
              </a:rPr>
              <a:t>f</a:t>
            </a:r>
            <a:r>
              <a:rPr sz="3600" lang="en-US">
                <a:solidFill>
                  <a:srgbClr val="FFFFFF"/>
                </a:solidFill>
              </a:rPr>
              <a:t>o</a:t>
            </a:r>
            <a:r>
              <a:rPr sz="3600" lang="en-US">
                <a:solidFill>
                  <a:srgbClr val="FFFFFF"/>
                </a:solidFill>
              </a:rPr>
              <a:t>r</a:t>
            </a:r>
            <a:r>
              <a:rPr sz="3600" lang="en-US">
                <a:solidFill>
                  <a:srgbClr val="FFFFFF"/>
                </a:solidFill>
              </a:rPr>
              <a:t> </a:t>
            </a:r>
            <a:r>
              <a:rPr sz="3600" lang="en-US">
                <a:solidFill>
                  <a:srgbClr val="FFFFFF"/>
                </a:solidFill>
              </a:rPr>
              <a:t>e</a:t>
            </a:r>
            <a:r>
              <a:rPr sz="3600" lang="en-US">
                <a:solidFill>
                  <a:srgbClr val="FFFFFF"/>
                </a:solidFill>
              </a:rPr>
              <a:t>n</a:t>
            </a:r>
            <a:r>
              <a:rPr sz="3600" lang="en-US">
                <a:solidFill>
                  <a:srgbClr val="FFFFFF"/>
                </a:solidFill>
              </a:rPr>
              <a:t>tertainment</a:t>
            </a:r>
            <a:r>
              <a:rPr sz="3600" lang="en-US">
                <a:solidFill>
                  <a:srgbClr val="FFFFFF"/>
                </a:solidFill>
              </a:rPr>
              <a:t>a</a:t>
            </a:r>
            <a:r>
              <a:rPr sz="3600" lang="en-US">
                <a:solidFill>
                  <a:srgbClr val="FFFFFF"/>
                </a:solidFill>
              </a:rPr>
              <a:t>l</a:t>
            </a:r>
            <a:r>
              <a:rPr sz="3600" lang="en-US">
                <a:solidFill>
                  <a:srgbClr val="FFFFFF"/>
                </a:solidFill>
              </a:rPr>
              <a:t> </a:t>
            </a:r>
            <a:r>
              <a:rPr sz="3600" lang="en-US">
                <a:solidFill>
                  <a:srgbClr val="FFFFFF"/>
                </a:solidFill>
              </a:rPr>
              <a:t>p</a:t>
            </a:r>
            <a:r>
              <a:rPr sz="3600" lang="en-US">
                <a:solidFill>
                  <a:srgbClr val="FFFFFF"/>
                </a:solidFill>
              </a:rPr>
              <a:t>s</a:t>
            </a:r>
            <a:r>
              <a:rPr sz="3600" lang="en-US">
                <a:solidFill>
                  <a:srgbClr val="FFFFFF"/>
                </a:solidFill>
              </a:rPr>
              <a:t>y</a:t>
            </a:r>
            <a:r>
              <a:rPr sz="3600" lang="en-US">
                <a:solidFill>
                  <a:srgbClr val="FFFFFF"/>
                </a:solidFill>
              </a:rPr>
              <a:t>c</a:t>
            </a:r>
            <a:r>
              <a:rPr sz="3600" lang="en-US">
                <a:solidFill>
                  <a:srgbClr val="FFFFFF"/>
                </a:solidFill>
              </a:rPr>
              <a:t>h</a:t>
            </a:r>
            <a:r>
              <a:rPr sz="3600" lang="en-US">
                <a:solidFill>
                  <a:srgbClr val="FFFFFF"/>
                </a:solidFill>
              </a:rPr>
              <a:t>o</a:t>
            </a:r>
            <a:r>
              <a:rPr sz="3600" lang="en-US">
                <a:solidFill>
                  <a:srgbClr val="FFFFFF"/>
                </a:solidFill>
              </a:rPr>
              <a:t>l</a:t>
            </a:r>
            <a:r>
              <a:rPr sz="3600" lang="en-US">
                <a:solidFill>
                  <a:srgbClr val="FFFFFF"/>
                </a:solidFill>
              </a:rPr>
              <a:t>o</a:t>
            </a:r>
            <a:r>
              <a:rPr sz="3600" lang="en-US">
                <a:solidFill>
                  <a:srgbClr val="FFFFFF"/>
                </a:solidFill>
              </a:rPr>
              <a:t>g</a:t>
            </a:r>
            <a:r>
              <a:rPr sz="3600" lang="en-US">
                <a:solidFill>
                  <a:srgbClr val="FFFFFF"/>
                </a:solidFill>
              </a:rPr>
              <a:t>i</a:t>
            </a:r>
            <a:r>
              <a:rPr sz="3600" lang="en-US">
                <a:solidFill>
                  <a:srgbClr val="FFFFFF"/>
                </a:solidFill>
              </a:rPr>
              <a:t>c</a:t>
            </a:r>
            <a:r>
              <a:rPr sz="3600" lang="en-US">
                <a:solidFill>
                  <a:srgbClr val="FFFFFF"/>
                </a:solidFill>
              </a:rPr>
              <a:t>a</a:t>
            </a:r>
            <a:r>
              <a:rPr sz="3600" lang="en-US">
                <a:solidFill>
                  <a:srgbClr val="FFFFFF"/>
                </a:solidFill>
              </a:rPr>
              <a:t>l</a:t>
            </a:r>
            <a:r>
              <a:rPr sz="3600" lang="en-US">
                <a:solidFill>
                  <a:srgbClr val="FFFFFF"/>
                </a:solidFill>
              </a:rPr>
              <a:t> </a:t>
            </a:r>
            <a:r>
              <a:rPr sz="3600" lang="en-US">
                <a:solidFill>
                  <a:srgbClr val="FFFFFF"/>
                </a:solidFill>
              </a:rPr>
              <a:t>r</a:t>
            </a:r>
            <a:r>
              <a:rPr sz="3600" lang="en-US">
                <a:solidFill>
                  <a:srgbClr val="FFFFFF"/>
                </a:solidFill>
              </a:rPr>
              <a:t>e</a:t>
            </a:r>
            <a:r>
              <a:rPr sz="3600" lang="en-US">
                <a:solidFill>
                  <a:srgbClr val="FFFFFF"/>
                </a:solidFill>
              </a:rPr>
              <a:t>s</a:t>
            </a:r>
            <a:r>
              <a:rPr sz="3600" lang="en-US">
                <a:solidFill>
                  <a:srgbClr val="FFFFFF"/>
                </a:solidFill>
              </a:rPr>
              <a:t>e</a:t>
            </a:r>
            <a:r>
              <a:rPr sz="3600" lang="en-US">
                <a:solidFill>
                  <a:srgbClr val="FFFFFF"/>
                </a:solidFill>
              </a:rPr>
              <a:t>a</a:t>
            </a:r>
            <a:r>
              <a:rPr sz="3600" lang="en-US">
                <a:solidFill>
                  <a:srgbClr val="FFFFFF"/>
                </a:solidFill>
              </a:rPr>
              <a:t>r</a:t>
            </a:r>
            <a:r>
              <a:rPr sz="3600" lang="en-US">
                <a:solidFill>
                  <a:srgbClr val="FFFFFF"/>
                </a:solidFill>
              </a:rPr>
              <a:t>ch</a:t>
            </a:r>
            <a:r>
              <a:rPr sz="3600" lang="en-US">
                <a:solidFill>
                  <a:srgbClr val="FFFFFF"/>
                </a:solidFill>
              </a:rPr>
              <a:t>. </a:t>
            </a:r>
            <a:r>
              <a:rPr sz="3600" lang="en-US">
                <a:solidFill>
                  <a:srgbClr val="FFFFFF"/>
                </a:solidFill>
              </a:rPr>
              <a:t>T</a:t>
            </a:r>
            <a:r>
              <a:rPr sz="3600" lang="en-US">
                <a:solidFill>
                  <a:srgbClr val="FFFFFF"/>
                </a:solidFill>
              </a:rPr>
              <a:t>o</a:t>
            </a:r>
            <a:r>
              <a:rPr sz="3600" lang="en-US">
                <a:solidFill>
                  <a:srgbClr val="FFFFFF"/>
                </a:solidFill>
              </a:rPr>
              <a:t> </a:t>
            </a:r>
            <a:r>
              <a:rPr sz="3600" lang="en-US">
                <a:solidFill>
                  <a:srgbClr val="FFFFFF"/>
                </a:solidFill>
              </a:rPr>
              <a:t>a</a:t>
            </a:r>
            <a:r>
              <a:rPr sz="3600" lang="en-US">
                <a:solidFill>
                  <a:srgbClr val="FFFFFF"/>
                </a:solidFill>
              </a:rPr>
              <a:t>d</a:t>
            </a:r>
            <a:r>
              <a:rPr sz="3600" lang="en-US">
                <a:solidFill>
                  <a:srgbClr val="FFFFFF"/>
                </a:solidFill>
              </a:rPr>
              <a:t>d</a:t>
            </a:r>
            <a:r>
              <a:rPr sz="3600" lang="en-US">
                <a:solidFill>
                  <a:srgbClr val="FFFFFF"/>
                </a:solidFill>
              </a:rPr>
              <a:t>r</a:t>
            </a:r>
            <a:r>
              <a:rPr sz="3600" lang="en-US">
                <a:solidFill>
                  <a:srgbClr val="FFFFFF"/>
                </a:solidFill>
              </a:rPr>
              <a:t>e</a:t>
            </a:r>
            <a:r>
              <a:rPr sz="3600" lang="en-US">
                <a:solidFill>
                  <a:srgbClr val="FFFFFF"/>
                </a:solidFill>
              </a:rPr>
              <a:t>s</a:t>
            </a:r>
            <a:r>
              <a:rPr sz="3600" lang="en-US">
                <a:solidFill>
                  <a:srgbClr val="FFFFFF"/>
                </a:solidFill>
              </a:rPr>
              <a:t>s</a:t>
            </a:r>
            <a:r>
              <a:rPr sz="3600" lang="en-US">
                <a:solidFill>
                  <a:srgbClr val="FFFFFF"/>
                </a:solidFill>
              </a:rPr>
              <a:t> </a:t>
            </a:r>
            <a:r>
              <a:rPr sz="3600" lang="en-US">
                <a:solidFill>
                  <a:srgbClr val="FFFFFF"/>
                </a:solidFill>
              </a:rPr>
              <a:t>this </a:t>
            </a:r>
            <a:r>
              <a:rPr sz="3600" lang="en-US">
                <a:solidFill>
                  <a:srgbClr val="FFFFFF"/>
                </a:solidFill>
              </a:rPr>
              <a:t>i</a:t>
            </a:r>
            <a:r>
              <a:rPr sz="3600" lang="en-US">
                <a:solidFill>
                  <a:srgbClr val="FFFFFF"/>
                </a:solidFill>
              </a:rPr>
              <a:t>s</a:t>
            </a:r>
            <a:r>
              <a:rPr sz="3600" lang="en-US">
                <a:solidFill>
                  <a:srgbClr val="FFFFFF"/>
                </a:solidFill>
              </a:rPr>
              <a:t>s</a:t>
            </a:r>
            <a:r>
              <a:rPr sz="3600" lang="en-US">
                <a:solidFill>
                  <a:srgbClr val="FFFFFF"/>
                </a:solidFill>
              </a:rPr>
              <a:t>u</a:t>
            </a:r>
            <a:r>
              <a:rPr sz="3600" lang="en-US">
                <a:solidFill>
                  <a:srgbClr val="FFFFFF"/>
                </a:solidFill>
              </a:rPr>
              <a:t>e</a:t>
            </a:r>
            <a:r>
              <a:rPr sz="3600" lang="en-US">
                <a:solidFill>
                  <a:srgbClr val="FFFFFF"/>
                </a:solidFill>
              </a:rPr>
              <a:t>,</a:t>
            </a:r>
            <a:r>
              <a:rPr sz="3600" lang="en-US">
                <a:solidFill>
                  <a:srgbClr val="FFFFFF"/>
                </a:solidFill>
              </a:rPr>
              <a:t>t</a:t>
            </a:r>
            <a:r>
              <a:rPr sz="3600" lang="en-US">
                <a:solidFill>
                  <a:srgbClr val="FFFFFF"/>
                </a:solidFill>
              </a:rPr>
              <a:t>h</a:t>
            </a:r>
            <a:r>
              <a:rPr sz="3600" lang="en-US">
                <a:solidFill>
                  <a:srgbClr val="FFFFFF"/>
                </a:solidFill>
              </a:rPr>
              <a:t>e</a:t>
            </a:r>
            <a:r>
              <a:rPr sz="3600" lang="en-US">
                <a:solidFill>
                  <a:srgbClr val="FFFFFF"/>
                </a:solidFill>
              </a:rPr>
              <a:t> </a:t>
            </a:r>
            <a:r>
              <a:rPr sz="3600" lang="en-US">
                <a:solidFill>
                  <a:srgbClr val="FFFFFF"/>
                </a:solidFill>
              </a:rPr>
              <a:t>b</a:t>
            </a:r>
            <a:r>
              <a:rPr sz="3600" lang="en-US">
                <a:solidFill>
                  <a:srgbClr val="FFFFFF"/>
                </a:solidFill>
              </a:rPr>
              <a:t>r</a:t>
            </a:r>
            <a:r>
              <a:rPr sz="3600" lang="en-US">
                <a:solidFill>
                  <a:srgbClr val="FFFFFF"/>
                </a:solidFill>
              </a:rPr>
              <a:t>o</a:t>
            </a:r>
            <a:r>
              <a:rPr sz="3600" lang="en-US">
                <a:solidFill>
                  <a:srgbClr val="FFFFFF"/>
                </a:solidFill>
              </a:rPr>
              <a:t>a</a:t>
            </a:r>
            <a:r>
              <a:rPr sz="3600" lang="en-US">
                <a:solidFill>
                  <a:srgbClr val="FFFFFF"/>
                </a:solidFill>
              </a:rPr>
              <a:t>d</a:t>
            </a:r>
            <a:r>
              <a:rPr sz="3600" lang="en-US">
                <a:solidFill>
                  <a:srgbClr val="FFFFFF"/>
                </a:solidFill>
              </a:rPr>
              <a:t> </a:t>
            </a:r>
            <a:r>
              <a:rPr sz="3600" lang="en-US">
                <a:solidFill>
                  <a:srgbClr val="FFFFFF"/>
                </a:solidFill>
              </a:rPr>
              <a:t>c</a:t>
            </a:r>
            <a:r>
              <a:rPr sz="3600" lang="en-US">
                <a:solidFill>
                  <a:srgbClr val="FFFFFF"/>
                </a:solidFill>
              </a:rPr>
              <a:t>o</a:t>
            </a:r>
            <a:r>
              <a:rPr sz="3600" lang="en-US">
                <a:solidFill>
                  <a:srgbClr val="FFFFFF"/>
                </a:solidFill>
              </a:rPr>
              <a:t>n</a:t>
            </a:r>
            <a:r>
              <a:rPr sz="3600" lang="en-US">
                <a:solidFill>
                  <a:srgbClr val="FFFFFF"/>
                </a:solidFill>
              </a:rPr>
              <a:t>c</a:t>
            </a:r>
            <a:r>
              <a:rPr sz="3600" lang="en-US">
                <a:solidFill>
                  <a:srgbClr val="FFFFFF"/>
                </a:solidFill>
              </a:rPr>
              <a:t>e</a:t>
            </a:r>
            <a:r>
              <a:rPr sz="3600" lang="en-US">
                <a:solidFill>
                  <a:srgbClr val="FFFFFF"/>
                </a:solidFill>
              </a:rPr>
              <a:t>p</a:t>
            </a:r>
            <a:r>
              <a:rPr sz="3600" lang="en-US">
                <a:solidFill>
                  <a:srgbClr val="FFFFFF"/>
                </a:solidFill>
              </a:rPr>
              <a:t>t </a:t>
            </a:r>
            <a:r>
              <a:rPr sz="3600" lang="en-US">
                <a:solidFill>
                  <a:srgbClr val="FFFFFF"/>
                </a:solidFill>
              </a:rPr>
              <a:t>o</a:t>
            </a:r>
            <a:r>
              <a:rPr sz="3600" lang="en-US">
                <a:solidFill>
                  <a:srgbClr val="FFFFFF"/>
                </a:solidFill>
              </a:rPr>
              <a:t>f</a:t>
            </a:r>
            <a:r>
              <a:rPr sz="3600" lang="en-US">
                <a:solidFill>
                  <a:srgbClr val="FFFFFF"/>
                </a:solidFill>
              </a:rPr>
              <a:t> </a:t>
            </a:r>
            <a:r>
              <a:rPr sz="3600" lang="en-US">
                <a:solidFill>
                  <a:srgbClr val="FFFFFF"/>
                </a:solidFill>
              </a:rPr>
              <a:t>r</a:t>
            </a:r>
            <a:r>
              <a:rPr sz="3600" lang="en-US">
                <a:solidFill>
                  <a:srgbClr val="FFFFFF"/>
                </a:solidFill>
              </a:rPr>
              <a:t>e</a:t>
            </a:r>
            <a:r>
              <a:rPr sz="3600" lang="en-US">
                <a:solidFill>
                  <a:srgbClr val="FFFFFF"/>
                </a:solidFill>
              </a:rPr>
              <a:t>s</a:t>
            </a:r>
            <a:r>
              <a:rPr sz="3600" lang="en-US">
                <a:solidFill>
                  <a:srgbClr val="FFFFFF"/>
                </a:solidFill>
              </a:rPr>
              <a:t>i</a:t>
            </a:r>
            <a:r>
              <a:rPr sz="3600" lang="en-US">
                <a:solidFill>
                  <a:srgbClr val="FFFFFF"/>
                </a:solidFill>
              </a:rPr>
              <a:t>d</a:t>
            </a:r>
            <a:r>
              <a:rPr sz="3600" lang="en-US">
                <a:solidFill>
                  <a:srgbClr val="FFFFFF"/>
                </a:solidFill>
              </a:rPr>
              <a:t>e</a:t>
            </a:r>
            <a:r>
              <a:rPr sz="3600" lang="en-US">
                <a:solidFill>
                  <a:srgbClr val="FFFFFF"/>
                </a:solidFill>
              </a:rPr>
              <a:t>n</a:t>
            </a:r>
            <a:r>
              <a:rPr sz="3600" lang="en-US">
                <a:solidFill>
                  <a:srgbClr val="FFFFFF"/>
                </a:solidFill>
              </a:rPr>
              <a:t>t</a:t>
            </a:r>
            <a:r>
              <a:rPr sz="3600" lang="en-US">
                <a:solidFill>
                  <a:srgbClr val="FFFFFF"/>
                </a:solidFill>
              </a:rPr>
              <a:t>i</a:t>
            </a:r>
            <a:r>
              <a:rPr sz="3600" lang="en-US">
                <a:solidFill>
                  <a:srgbClr val="FFFFFF"/>
                </a:solidFill>
              </a:rPr>
              <a:t>a</a:t>
            </a:r>
            <a:r>
              <a:rPr sz="3600" lang="en-US">
                <a:solidFill>
                  <a:srgbClr val="FFFFFF"/>
                </a:solidFill>
              </a:rPr>
              <a:t>l</a:t>
            </a:r>
            <a:r>
              <a:rPr sz="3600" lang="en-US">
                <a:solidFill>
                  <a:srgbClr val="FFFFFF"/>
                </a:solidFill>
              </a:rPr>
              <a:t> </a:t>
            </a:r>
            <a:r>
              <a:rPr sz="3600" lang="en-US">
                <a:solidFill>
                  <a:srgbClr val="FFFFFF"/>
                </a:solidFill>
              </a:rPr>
              <a:t>s</a:t>
            </a:r>
            <a:r>
              <a:rPr sz="3600" lang="en-US">
                <a:solidFill>
                  <a:srgbClr val="FFFFFF"/>
                </a:solidFill>
              </a:rPr>
              <a:t>a</a:t>
            </a:r>
            <a:r>
              <a:rPr sz="3600" lang="en-US">
                <a:solidFill>
                  <a:srgbClr val="FFFFFF"/>
                </a:solidFill>
              </a:rPr>
              <a:t>t</a:t>
            </a:r>
            <a:r>
              <a:rPr sz="3600" lang="en-US">
                <a:solidFill>
                  <a:srgbClr val="FFFFFF"/>
                </a:solidFill>
              </a:rPr>
              <a:t>i</a:t>
            </a:r>
            <a:r>
              <a:rPr sz="3600" lang="en-US">
                <a:solidFill>
                  <a:srgbClr val="FFFFFF"/>
                </a:solidFill>
              </a:rPr>
              <a:t>sfaction</a:t>
            </a:r>
            <a:r>
              <a:rPr sz="3600" lang="en-US">
                <a:solidFill>
                  <a:srgbClr val="FFFFFF"/>
                </a:solidFill>
              </a:rPr>
              <a:t>. </a:t>
            </a:r>
            <a:endParaRPr sz="2800"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>
    <p:cover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 dpi="0">
          <a:blip xmlns:r="http://schemas.openxmlformats.org/officeDocument/2006/relationships" r:embed="rId1">
            <a:alphaModFix amt="99000"/>
            <a:lum/>
          </a:blip>
          <a:srcRect/>
          <a:stretch>
            <a:fillRect/>
          </a:stretch>
        </a:blipFill>
      </p:bgPr>
    </p:bg>
    <p:spTree>
      <p:nvGrpSpPr>
        <p:cNvPr id="4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65" name="图片占位符 3"/>
          <p:cNvPicPr>
            <a:picLocks noChangeAspect="1" noGrp="1"/>
          </p:cNvPicPr>
          <p:nvPr>
            <p:ph type="pic" sz="quarter" idx="10"/>
          </p:nvPr>
        </p:nvPicPr>
        <p:blipFill>
          <a:blip xmlns:r="http://schemas.openxmlformats.org/officeDocument/2006/relationships" r:embed="rId2" cstate="print"/>
          <a:srcRect l="23676" r="23676"/>
          <a:stretch>
            <a:fillRect/>
          </a:stretch>
        </p:blipFill>
        <p:spPr>
          <a:xfrm>
            <a:off x="0" y="0"/>
            <a:ext cx="5776913" cy="6858000"/>
          </a:xfrm>
        </p:spPr>
      </p:pic>
      <p:sp>
        <p:nvSpPr>
          <p:cNvPr id="1048613" name=""/>
          <p:cNvSpPr txBox="1"/>
          <p:nvPr/>
        </p:nvSpPr>
        <p:spPr>
          <a:xfrm>
            <a:off x="4992544" y="489046"/>
            <a:ext cx="7199455" cy="6123940"/>
          </a:xfrm>
          <a:prstGeom prst="rect"/>
        </p:spPr>
        <p:txBody>
          <a:bodyPr rtlCol="0" wrap="square">
            <a:spAutoFit/>
          </a:bodyPr>
          <a:p>
            <a:pPr indent="0" marL="0">
              <a:buNone/>
            </a:pPr>
            <a:r>
              <a:rPr sz="3800" lang="en-US">
                <a:solidFill>
                  <a:srgbClr val="FFFFFF"/>
                </a:solidFill>
              </a:rPr>
              <a:t>R</a:t>
            </a:r>
            <a:r>
              <a:rPr sz="3800" lang="en-US">
                <a:solidFill>
                  <a:srgbClr val="FFFFFF"/>
                </a:solidFill>
              </a:rPr>
              <a:t>e</a:t>
            </a:r>
            <a:r>
              <a:rPr sz="3800" lang="en-US">
                <a:solidFill>
                  <a:srgbClr val="FFFFFF"/>
                </a:solidFill>
              </a:rPr>
              <a:t>s</a:t>
            </a:r>
            <a:r>
              <a:rPr sz="3800" lang="en-US">
                <a:solidFill>
                  <a:srgbClr val="FFFFFF"/>
                </a:solidFill>
              </a:rPr>
              <a:t>i</a:t>
            </a:r>
            <a:r>
              <a:rPr sz="3800" lang="en-US">
                <a:solidFill>
                  <a:srgbClr val="FFFFFF"/>
                </a:solidFill>
              </a:rPr>
              <a:t>d</a:t>
            </a:r>
            <a:r>
              <a:rPr sz="3800" lang="en-US">
                <a:solidFill>
                  <a:srgbClr val="FFFFFF"/>
                </a:solidFill>
              </a:rPr>
              <a:t>e</a:t>
            </a:r>
            <a:r>
              <a:rPr sz="3800" lang="en-US">
                <a:solidFill>
                  <a:srgbClr val="FFFFFF"/>
                </a:solidFill>
              </a:rPr>
              <a:t>ntial </a:t>
            </a:r>
            <a:r>
              <a:rPr sz="3800" lang="en-US">
                <a:solidFill>
                  <a:srgbClr val="FFFFFF"/>
                </a:solidFill>
              </a:rPr>
              <a:t>satisfaction </a:t>
            </a:r>
            <a:r>
              <a:rPr sz="3800" lang="en-US">
                <a:solidFill>
                  <a:srgbClr val="FFFFFF"/>
                </a:solidFill>
              </a:rPr>
              <a:t>r</a:t>
            </a:r>
            <a:r>
              <a:rPr sz="3800" lang="en-US">
                <a:solidFill>
                  <a:srgbClr val="FFFFFF"/>
                </a:solidFill>
              </a:rPr>
              <a:t>e</a:t>
            </a:r>
            <a:r>
              <a:rPr sz="3800" lang="en-US">
                <a:solidFill>
                  <a:srgbClr val="FFFFFF"/>
                </a:solidFill>
              </a:rPr>
              <a:t>f</a:t>
            </a:r>
            <a:r>
              <a:rPr sz="3800" lang="en-US">
                <a:solidFill>
                  <a:srgbClr val="FFFFFF"/>
                </a:solidFill>
              </a:rPr>
              <a:t>e</a:t>
            </a:r>
            <a:r>
              <a:rPr sz="3800" lang="en-US">
                <a:solidFill>
                  <a:srgbClr val="FFFFFF"/>
                </a:solidFill>
              </a:rPr>
              <a:t>r</a:t>
            </a:r>
            <a:r>
              <a:rPr sz="3800" lang="en-US">
                <a:solidFill>
                  <a:srgbClr val="FFFFFF"/>
                </a:solidFill>
              </a:rPr>
              <a:t>s</a:t>
            </a:r>
            <a:r>
              <a:rPr sz="3800" lang="en-US">
                <a:solidFill>
                  <a:srgbClr val="FFFFFF"/>
                </a:solidFill>
              </a:rPr>
              <a:t> </a:t>
            </a:r>
            <a:r>
              <a:rPr sz="3800" lang="en-US">
                <a:solidFill>
                  <a:srgbClr val="FFFFFF"/>
                </a:solidFill>
              </a:rPr>
              <a:t>t</a:t>
            </a:r>
            <a:r>
              <a:rPr sz="3800" lang="en-US">
                <a:solidFill>
                  <a:srgbClr val="FFFFFF"/>
                </a:solidFill>
              </a:rPr>
              <a:t>o </a:t>
            </a:r>
            <a:r>
              <a:rPr sz="3800" lang="en-US">
                <a:solidFill>
                  <a:srgbClr val="FFFFFF"/>
                </a:solidFill>
              </a:rPr>
              <a:t>the </a:t>
            </a:r>
            <a:r>
              <a:rPr sz="3800" lang="en-US">
                <a:solidFill>
                  <a:srgbClr val="FFFFFF"/>
                </a:solidFill>
              </a:rPr>
              <a:t>e</a:t>
            </a:r>
            <a:r>
              <a:rPr sz="3800" lang="en-US">
                <a:solidFill>
                  <a:srgbClr val="FFFFFF"/>
                </a:solidFill>
              </a:rPr>
              <a:t>x</a:t>
            </a:r>
            <a:r>
              <a:rPr sz="3800" lang="en-US">
                <a:solidFill>
                  <a:srgbClr val="FFFFFF"/>
                </a:solidFill>
              </a:rPr>
              <a:t>p</a:t>
            </a:r>
            <a:r>
              <a:rPr sz="3800" lang="en-US">
                <a:solidFill>
                  <a:srgbClr val="FFFFFF"/>
                </a:solidFill>
              </a:rPr>
              <a:t>erience </a:t>
            </a:r>
            <a:r>
              <a:rPr sz="3800" lang="en-US">
                <a:solidFill>
                  <a:srgbClr val="FFFFFF"/>
                </a:solidFill>
              </a:rPr>
              <a:t>of </a:t>
            </a:r>
            <a:r>
              <a:rPr sz="3800" lang="en-US">
                <a:solidFill>
                  <a:srgbClr val="FFFFFF"/>
                </a:solidFill>
              </a:rPr>
              <a:t>g</a:t>
            </a:r>
            <a:r>
              <a:rPr sz="3800" lang="en-US">
                <a:solidFill>
                  <a:srgbClr val="FFFFFF"/>
                </a:solidFill>
              </a:rPr>
              <a:t>r</a:t>
            </a:r>
            <a:r>
              <a:rPr sz="3800" lang="en-US">
                <a:solidFill>
                  <a:srgbClr val="FFFFFF"/>
                </a:solidFill>
              </a:rPr>
              <a:t>a</a:t>
            </a:r>
            <a:r>
              <a:rPr sz="3800" lang="en-US">
                <a:solidFill>
                  <a:srgbClr val="FFFFFF"/>
                </a:solidFill>
              </a:rPr>
              <a:t>t</a:t>
            </a:r>
            <a:r>
              <a:rPr sz="3800" lang="en-US">
                <a:solidFill>
                  <a:srgbClr val="FFFFFF"/>
                </a:solidFill>
              </a:rPr>
              <a:t>i</a:t>
            </a:r>
            <a:r>
              <a:rPr sz="3800" lang="en-US">
                <a:solidFill>
                  <a:srgbClr val="FFFFFF"/>
                </a:solidFill>
              </a:rPr>
              <a:t>f</a:t>
            </a:r>
            <a:r>
              <a:rPr sz="3800" lang="en-US">
                <a:solidFill>
                  <a:srgbClr val="FFFFFF"/>
                </a:solidFill>
              </a:rPr>
              <a:t>i</a:t>
            </a:r>
            <a:r>
              <a:rPr sz="3800" lang="en-US">
                <a:solidFill>
                  <a:srgbClr val="FFFFFF"/>
                </a:solidFill>
              </a:rPr>
              <a:t>c</a:t>
            </a:r>
            <a:r>
              <a:rPr sz="3800" lang="en-US">
                <a:solidFill>
                  <a:srgbClr val="FFFFFF"/>
                </a:solidFill>
              </a:rPr>
              <a:t>ation </a:t>
            </a:r>
            <a:r>
              <a:rPr sz="3800" lang="en-US">
                <a:solidFill>
                  <a:srgbClr val="FFFFFF"/>
                </a:solidFill>
              </a:rPr>
              <a:t>d</a:t>
            </a:r>
            <a:r>
              <a:rPr sz="3800" lang="en-US">
                <a:solidFill>
                  <a:srgbClr val="FFFFFF"/>
                </a:solidFill>
              </a:rPr>
              <a:t>e</a:t>
            </a:r>
            <a:r>
              <a:rPr sz="3800" lang="en-US">
                <a:solidFill>
                  <a:srgbClr val="FFFFFF"/>
                </a:solidFill>
              </a:rPr>
              <a:t>r</a:t>
            </a:r>
            <a:r>
              <a:rPr sz="3800" lang="en-US">
                <a:solidFill>
                  <a:srgbClr val="FFFFFF"/>
                </a:solidFill>
              </a:rPr>
              <a:t>i</a:t>
            </a:r>
            <a:r>
              <a:rPr sz="3800" lang="en-US">
                <a:solidFill>
                  <a:srgbClr val="FFFFFF"/>
                </a:solidFill>
              </a:rPr>
              <a:t>v</a:t>
            </a:r>
            <a:r>
              <a:rPr sz="3800" lang="en-US">
                <a:solidFill>
                  <a:srgbClr val="FFFFFF"/>
                </a:solidFill>
              </a:rPr>
              <a:t>i</a:t>
            </a:r>
            <a:r>
              <a:rPr sz="3800" lang="en-US">
                <a:solidFill>
                  <a:srgbClr val="FFFFFF"/>
                </a:solidFill>
              </a:rPr>
              <a:t>n</a:t>
            </a:r>
            <a:r>
              <a:rPr sz="3800" lang="en-US">
                <a:solidFill>
                  <a:srgbClr val="FFFFFF"/>
                </a:solidFill>
              </a:rPr>
              <a:t>g</a:t>
            </a:r>
            <a:r>
              <a:rPr sz="3800" lang="en-US">
                <a:solidFill>
                  <a:srgbClr val="FFFFFF"/>
                </a:solidFill>
              </a:rPr>
              <a:t> </a:t>
            </a:r>
            <a:r>
              <a:rPr sz="3800" lang="en-US">
                <a:solidFill>
                  <a:srgbClr val="FFFFFF"/>
                </a:solidFill>
              </a:rPr>
              <a:t>from </a:t>
            </a:r>
            <a:r>
              <a:rPr sz="3800" lang="en-US">
                <a:solidFill>
                  <a:srgbClr val="FFFFFF"/>
                </a:solidFill>
              </a:rPr>
              <a:t>l</a:t>
            </a:r>
            <a:r>
              <a:rPr sz="3800" lang="en-US">
                <a:solidFill>
                  <a:srgbClr val="FFFFFF"/>
                </a:solidFill>
              </a:rPr>
              <a:t>i</a:t>
            </a:r>
            <a:r>
              <a:rPr sz="3800" lang="en-US">
                <a:solidFill>
                  <a:srgbClr val="FFFFFF"/>
                </a:solidFill>
              </a:rPr>
              <a:t>v</a:t>
            </a:r>
            <a:r>
              <a:rPr sz="3800" lang="en-US">
                <a:solidFill>
                  <a:srgbClr val="FFFFFF"/>
                </a:solidFill>
              </a:rPr>
              <a:t>i</a:t>
            </a:r>
            <a:r>
              <a:rPr sz="3800" lang="en-US">
                <a:solidFill>
                  <a:srgbClr val="FFFFFF"/>
                </a:solidFill>
              </a:rPr>
              <a:t>ng </a:t>
            </a:r>
            <a:r>
              <a:rPr sz="3800" lang="en-US">
                <a:solidFill>
                  <a:srgbClr val="FFFFFF"/>
                </a:solidFill>
              </a:rPr>
              <a:t>i</a:t>
            </a:r>
            <a:r>
              <a:rPr sz="3800" lang="en-US">
                <a:solidFill>
                  <a:srgbClr val="FFFFFF"/>
                </a:solidFill>
              </a:rPr>
              <a:t>n </a:t>
            </a:r>
            <a:r>
              <a:rPr sz="3800" lang="en-US">
                <a:solidFill>
                  <a:srgbClr val="FFFFFF"/>
                </a:solidFill>
              </a:rPr>
              <a:t>a </a:t>
            </a:r>
            <a:r>
              <a:rPr sz="3800" lang="en-US">
                <a:solidFill>
                  <a:srgbClr val="FFFFFF"/>
                </a:solidFill>
              </a:rPr>
              <a:t>p</a:t>
            </a:r>
            <a:r>
              <a:rPr sz="3800" lang="en-US">
                <a:solidFill>
                  <a:srgbClr val="FFFFFF"/>
                </a:solidFill>
              </a:rPr>
              <a:t>l</a:t>
            </a:r>
            <a:r>
              <a:rPr sz="3800" lang="en-US">
                <a:solidFill>
                  <a:srgbClr val="FFFFFF"/>
                </a:solidFill>
              </a:rPr>
              <a:t>a</a:t>
            </a:r>
            <a:r>
              <a:rPr sz="3800" lang="en-US">
                <a:solidFill>
                  <a:srgbClr val="FFFFFF"/>
                </a:solidFill>
              </a:rPr>
              <a:t>c</a:t>
            </a:r>
            <a:r>
              <a:rPr sz="3800" lang="en-US">
                <a:solidFill>
                  <a:srgbClr val="FFFFFF"/>
                </a:solidFill>
              </a:rPr>
              <a:t>e</a:t>
            </a:r>
            <a:r>
              <a:rPr sz="3800" lang="en-US">
                <a:solidFill>
                  <a:srgbClr val="FFFFFF"/>
                </a:solidFill>
              </a:rPr>
              <a:t>. </a:t>
            </a:r>
            <a:endParaRPr sz="2800" lang="en-US">
              <a:solidFill>
                <a:srgbClr val="000000"/>
              </a:solidFill>
            </a:endParaRPr>
          </a:p>
          <a:p>
            <a:pPr indent="-457200" marL="457200">
              <a:buFont typeface="Arial"/>
              <a:buChar char="•"/>
            </a:pPr>
            <a:r>
              <a:rPr sz="4200" lang="en-US">
                <a:solidFill>
                  <a:srgbClr val="FFFFFF"/>
                </a:solidFill>
              </a:rPr>
              <a:t>T</a:t>
            </a:r>
            <a:r>
              <a:rPr sz="4200" lang="en-US">
                <a:solidFill>
                  <a:srgbClr val="FFFFFF"/>
                </a:solidFill>
              </a:rPr>
              <a:t>h</a:t>
            </a:r>
            <a:r>
              <a:rPr sz="4200" lang="en-US">
                <a:solidFill>
                  <a:srgbClr val="FFFFFF"/>
                </a:solidFill>
              </a:rPr>
              <a:t>e</a:t>
            </a:r>
            <a:r>
              <a:rPr sz="4200" lang="en-US">
                <a:solidFill>
                  <a:srgbClr val="FFFFFF"/>
                </a:solidFill>
              </a:rPr>
              <a:t> </a:t>
            </a:r>
            <a:r>
              <a:rPr sz="4200" lang="en-US">
                <a:solidFill>
                  <a:srgbClr val="FFFFFF"/>
                </a:solidFill>
              </a:rPr>
              <a:t>b</a:t>
            </a:r>
            <a:r>
              <a:rPr sz="4200" lang="en-US">
                <a:solidFill>
                  <a:srgbClr val="FFFFFF"/>
                </a:solidFill>
              </a:rPr>
              <a:t>e</a:t>
            </a:r>
            <a:r>
              <a:rPr sz="4200" lang="en-US">
                <a:solidFill>
                  <a:srgbClr val="FFFFFF"/>
                </a:solidFill>
              </a:rPr>
              <a:t>h</a:t>
            </a:r>
            <a:r>
              <a:rPr sz="4200" lang="en-US">
                <a:solidFill>
                  <a:srgbClr val="FFFFFF"/>
                </a:solidFill>
              </a:rPr>
              <a:t>a</a:t>
            </a:r>
            <a:r>
              <a:rPr sz="4200" lang="en-US">
                <a:solidFill>
                  <a:srgbClr val="FFFFFF"/>
                </a:solidFill>
              </a:rPr>
              <a:t>v</a:t>
            </a:r>
            <a:r>
              <a:rPr sz="4200" lang="en-US">
                <a:solidFill>
                  <a:srgbClr val="FFFFFF"/>
                </a:solidFill>
              </a:rPr>
              <a:t>i</a:t>
            </a:r>
            <a:r>
              <a:rPr sz="4200" lang="en-US">
                <a:solidFill>
                  <a:srgbClr val="FFFFFF"/>
                </a:solidFill>
              </a:rPr>
              <a:t>o</a:t>
            </a:r>
            <a:r>
              <a:rPr sz="4200" lang="en-US">
                <a:solidFill>
                  <a:srgbClr val="FFFFFF"/>
                </a:solidFill>
              </a:rPr>
              <a:t>u</a:t>
            </a:r>
            <a:r>
              <a:rPr sz="4200" lang="en-US">
                <a:solidFill>
                  <a:srgbClr val="FFFFFF"/>
                </a:solidFill>
              </a:rPr>
              <a:t>r</a:t>
            </a:r>
            <a:r>
              <a:rPr sz="4200" lang="en-US">
                <a:solidFill>
                  <a:srgbClr val="FFFFFF"/>
                </a:solidFill>
              </a:rPr>
              <a:t>a</a:t>
            </a:r>
            <a:r>
              <a:rPr sz="4200" lang="en-US">
                <a:solidFill>
                  <a:srgbClr val="FFFFFF"/>
                </a:solidFill>
              </a:rPr>
              <a:t>l</a:t>
            </a:r>
            <a:r>
              <a:rPr sz="4200" lang="en-US">
                <a:solidFill>
                  <a:srgbClr val="FFFFFF"/>
                </a:solidFill>
              </a:rPr>
              <a:t> </a:t>
            </a:r>
            <a:r>
              <a:rPr sz="4200" lang="en-US">
                <a:solidFill>
                  <a:srgbClr val="FFFFFF"/>
                </a:solidFill>
              </a:rPr>
              <a:t>c</a:t>
            </a:r>
            <a:r>
              <a:rPr sz="4200" lang="en-US">
                <a:solidFill>
                  <a:srgbClr val="FFFFFF"/>
                </a:solidFill>
              </a:rPr>
              <a:t>o</a:t>
            </a:r>
            <a:r>
              <a:rPr sz="4200" lang="en-US">
                <a:solidFill>
                  <a:srgbClr val="FFFFFF"/>
                </a:solidFill>
              </a:rPr>
              <a:t>m</a:t>
            </a:r>
            <a:r>
              <a:rPr sz="4200" lang="en-US">
                <a:solidFill>
                  <a:srgbClr val="FFFFFF"/>
                </a:solidFill>
              </a:rPr>
              <a:t>p</a:t>
            </a:r>
            <a:r>
              <a:rPr sz="4200" lang="en-US">
                <a:solidFill>
                  <a:srgbClr val="FFFFFF"/>
                </a:solidFill>
              </a:rPr>
              <a:t>o</a:t>
            </a:r>
            <a:r>
              <a:rPr sz="4200" lang="en-US">
                <a:solidFill>
                  <a:srgbClr val="FFFFFF"/>
                </a:solidFill>
              </a:rPr>
              <a:t>n</a:t>
            </a:r>
            <a:r>
              <a:rPr sz="4200" lang="en-US">
                <a:solidFill>
                  <a:srgbClr val="FFFFFF"/>
                </a:solidFill>
              </a:rPr>
              <a:t>e</a:t>
            </a:r>
            <a:r>
              <a:rPr sz="4200" lang="en-US">
                <a:solidFill>
                  <a:srgbClr val="FFFFFF"/>
                </a:solidFill>
              </a:rPr>
              <a:t>n</a:t>
            </a:r>
            <a:r>
              <a:rPr sz="4200" lang="en-US">
                <a:solidFill>
                  <a:srgbClr val="FFFFFF"/>
                </a:solidFill>
              </a:rPr>
              <a:t>t</a:t>
            </a:r>
            <a:r>
              <a:rPr sz="4200" lang="en-US">
                <a:solidFill>
                  <a:srgbClr val="FFFFFF"/>
                </a:solidFill>
              </a:rPr>
              <a:t>s</a:t>
            </a:r>
            <a:r>
              <a:rPr sz="4200" lang="en-US">
                <a:solidFill>
                  <a:srgbClr val="FFFFFF"/>
                </a:solidFill>
              </a:rPr>
              <a:t> </a:t>
            </a:r>
            <a:r>
              <a:rPr sz="4200" lang="en-US">
                <a:solidFill>
                  <a:srgbClr val="FFFFFF"/>
                </a:solidFill>
              </a:rPr>
              <a:t>has</a:t>
            </a:r>
            <a:r>
              <a:rPr sz="4200" lang="en-US">
                <a:solidFill>
                  <a:srgbClr val="FFFFFF"/>
                </a:solidFill>
              </a:rPr>
              <a:t> </a:t>
            </a:r>
            <a:r>
              <a:rPr sz="4200" lang="en-US">
                <a:solidFill>
                  <a:srgbClr val="FFFFFF"/>
                </a:solidFill>
              </a:rPr>
              <a:t>m</a:t>
            </a:r>
            <a:r>
              <a:rPr sz="4200" lang="en-US">
                <a:solidFill>
                  <a:srgbClr val="FFFFFF"/>
                </a:solidFill>
              </a:rPr>
              <a:t>a</a:t>
            </a:r>
            <a:r>
              <a:rPr sz="4200" lang="en-US">
                <a:solidFill>
                  <a:srgbClr val="FFFFFF"/>
                </a:solidFill>
              </a:rPr>
              <a:t>i</a:t>
            </a:r>
            <a:r>
              <a:rPr sz="4200" lang="en-US">
                <a:solidFill>
                  <a:srgbClr val="FFFFFF"/>
                </a:solidFill>
              </a:rPr>
              <a:t>n</a:t>
            </a:r>
            <a:r>
              <a:rPr sz="4200" lang="en-US">
                <a:solidFill>
                  <a:srgbClr val="FFFFFF"/>
                </a:solidFill>
              </a:rPr>
              <a:t>l</a:t>
            </a:r>
            <a:r>
              <a:rPr sz="4200" lang="en-US">
                <a:solidFill>
                  <a:srgbClr val="FFFFFF"/>
                </a:solidFill>
              </a:rPr>
              <a:t>y</a:t>
            </a:r>
            <a:r>
              <a:rPr sz="4200" lang="en-US">
                <a:solidFill>
                  <a:srgbClr val="FFFFFF"/>
                </a:solidFill>
              </a:rPr>
              <a:t> </a:t>
            </a:r>
            <a:r>
              <a:rPr sz="4200" lang="en-US">
                <a:solidFill>
                  <a:srgbClr val="FFFFFF"/>
                </a:solidFill>
              </a:rPr>
              <a:t>b</a:t>
            </a:r>
            <a:r>
              <a:rPr sz="4200" lang="en-US">
                <a:solidFill>
                  <a:srgbClr val="FFFFFF"/>
                </a:solidFill>
              </a:rPr>
              <a:t>e</a:t>
            </a:r>
            <a:r>
              <a:rPr sz="4200" lang="en-US">
                <a:solidFill>
                  <a:srgbClr val="FFFFFF"/>
                </a:solidFill>
              </a:rPr>
              <a:t>e</a:t>
            </a:r>
            <a:r>
              <a:rPr sz="4200" lang="en-US">
                <a:solidFill>
                  <a:srgbClr val="FFFFFF"/>
                </a:solidFill>
              </a:rPr>
              <a:t>n</a:t>
            </a:r>
            <a:r>
              <a:rPr sz="4200" lang="en-US">
                <a:solidFill>
                  <a:srgbClr val="FFFFFF"/>
                </a:solidFill>
              </a:rPr>
              <a:t> </a:t>
            </a:r>
            <a:r>
              <a:rPr sz="4200" lang="en-US">
                <a:solidFill>
                  <a:srgbClr val="FFFFFF"/>
                </a:solidFill>
              </a:rPr>
              <a:t>s</a:t>
            </a:r>
            <a:r>
              <a:rPr sz="4200" lang="en-US">
                <a:solidFill>
                  <a:srgbClr val="FFFFFF"/>
                </a:solidFill>
              </a:rPr>
              <a:t>t</a:t>
            </a:r>
            <a:r>
              <a:rPr sz="4200" lang="en-US">
                <a:solidFill>
                  <a:srgbClr val="FFFFFF"/>
                </a:solidFill>
              </a:rPr>
              <a:t>u</a:t>
            </a:r>
            <a:r>
              <a:rPr sz="4200" lang="en-US">
                <a:solidFill>
                  <a:srgbClr val="FFFFFF"/>
                </a:solidFill>
              </a:rPr>
              <a:t>d</a:t>
            </a:r>
            <a:r>
              <a:rPr sz="4200" lang="en-US">
                <a:solidFill>
                  <a:srgbClr val="FFFFFF"/>
                </a:solidFill>
              </a:rPr>
              <a:t>i</a:t>
            </a:r>
            <a:r>
              <a:rPr sz="4200" lang="en-US">
                <a:solidFill>
                  <a:srgbClr val="FFFFFF"/>
                </a:solidFill>
              </a:rPr>
              <a:t>ed </a:t>
            </a:r>
            <a:r>
              <a:rPr sz="4200" lang="en-US">
                <a:solidFill>
                  <a:srgbClr val="FFFFFF"/>
                </a:solidFill>
              </a:rPr>
              <a:t>in </a:t>
            </a:r>
            <a:r>
              <a:rPr sz="4200" lang="en-US">
                <a:solidFill>
                  <a:srgbClr val="FFFFFF"/>
                </a:solidFill>
              </a:rPr>
              <a:t>t</a:t>
            </a:r>
            <a:r>
              <a:rPr sz="4200" lang="en-US">
                <a:solidFill>
                  <a:srgbClr val="FFFFFF"/>
                </a:solidFill>
              </a:rPr>
              <a:t>e</a:t>
            </a:r>
            <a:r>
              <a:rPr sz="4200" lang="en-US">
                <a:solidFill>
                  <a:srgbClr val="FFFFFF"/>
                </a:solidFill>
              </a:rPr>
              <a:t>r</a:t>
            </a:r>
            <a:r>
              <a:rPr sz="4200" lang="en-US">
                <a:solidFill>
                  <a:srgbClr val="FFFFFF"/>
                </a:solidFill>
              </a:rPr>
              <a:t>m</a:t>
            </a:r>
            <a:r>
              <a:rPr sz="4200" lang="en-US">
                <a:solidFill>
                  <a:srgbClr val="FFFFFF"/>
                </a:solidFill>
              </a:rPr>
              <a:t>s</a:t>
            </a:r>
            <a:r>
              <a:rPr sz="4200" lang="en-US">
                <a:solidFill>
                  <a:srgbClr val="FFFFFF"/>
                </a:solidFill>
              </a:rPr>
              <a:t> </a:t>
            </a:r>
            <a:r>
              <a:rPr sz="4200" lang="en-US">
                <a:solidFill>
                  <a:srgbClr val="FFFFFF"/>
                </a:solidFill>
              </a:rPr>
              <a:t>o</a:t>
            </a:r>
            <a:r>
              <a:rPr sz="4200" lang="en-US">
                <a:solidFill>
                  <a:srgbClr val="FFFFFF"/>
                </a:solidFill>
              </a:rPr>
              <a:t>f </a:t>
            </a:r>
            <a:r>
              <a:rPr sz="4200" lang="en-US">
                <a:solidFill>
                  <a:srgbClr val="FFFFFF"/>
                </a:solidFill>
              </a:rPr>
              <a:t>r</a:t>
            </a:r>
            <a:r>
              <a:rPr sz="4200" lang="en-US">
                <a:solidFill>
                  <a:srgbClr val="FFFFFF"/>
                </a:solidFill>
              </a:rPr>
              <a:t>e</a:t>
            </a:r>
            <a:r>
              <a:rPr sz="4200" lang="en-US">
                <a:solidFill>
                  <a:srgbClr val="FFFFFF"/>
                </a:solidFill>
              </a:rPr>
              <a:t>s</a:t>
            </a:r>
            <a:r>
              <a:rPr sz="4200" lang="en-US">
                <a:solidFill>
                  <a:srgbClr val="FFFFFF"/>
                </a:solidFill>
              </a:rPr>
              <a:t>i</a:t>
            </a:r>
            <a:r>
              <a:rPr sz="4200" lang="en-US">
                <a:solidFill>
                  <a:srgbClr val="FFFFFF"/>
                </a:solidFill>
              </a:rPr>
              <a:t>d</a:t>
            </a:r>
            <a:r>
              <a:rPr sz="4200" lang="en-US">
                <a:solidFill>
                  <a:srgbClr val="FFFFFF"/>
                </a:solidFill>
              </a:rPr>
              <a:t>e</a:t>
            </a:r>
            <a:r>
              <a:rPr sz="4200" lang="en-US">
                <a:solidFill>
                  <a:srgbClr val="FFFFFF"/>
                </a:solidFill>
              </a:rPr>
              <a:t>n</a:t>
            </a:r>
            <a:r>
              <a:rPr sz="4200" lang="en-US">
                <a:solidFill>
                  <a:srgbClr val="FFFFFF"/>
                </a:solidFill>
              </a:rPr>
              <a:t>t</a:t>
            </a:r>
            <a:r>
              <a:rPr sz="4200" lang="en-US">
                <a:solidFill>
                  <a:srgbClr val="FFFFFF"/>
                </a:solidFill>
              </a:rPr>
              <a:t>i</a:t>
            </a:r>
            <a:r>
              <a:rPr sz="4200" lang="en-US">
                <a:solidFill>
                  <a:srgbClr val="FFFFFF"/>
                </a:solidFill>
              </a:rPr>
              <a:t>a</a:t>
            </a:r>
            <a:r>
              <a:rPr sz="4200" lang="en-US">
                <a:solidFill>
                  <a:srgbClr val="FFFFFF"/>
                </a:solidFill>
              </a:rPr>
              <a:t>l </a:t>
            </a:r>
            <a:r>
              <a:rPr sz="4200" lang="en-US">
                <a:solidFill>
                  <a:srgbClr val="FFFFFF"/>
                </a:solidFill>
              </a:rPr>
              <a:t>m</a:t>
            </a:r>
            <a:r>
              <a:rPr sz="4200" lang="en-US">
                <a:solidFill>
                  <a:srgbClr val="FFFFFF"/>
                </a:solidFill>
              </a:rPr>
              <a:t>o</a:t>
            </a:r>
            <a:r>
              <a:rPr sz="4200" lang="en-US">
                <a:solidFill>
                  <a:srgbClr val="FFFFFF"/>
                </a:solidFill>
              </a:rPr>
              <a:t>b</a:t>
            </a:r>
            <a:r>
              <a:rPr sz="4200" lang="en-US">
                <a:solidFill>
                  <a:srgbClr val="FFFFFF"/>
                </a:solidFill>
              </a:rPr>
              <a:t>i</a:t>
            </a:r>
            <a:r>
              <a:rPr sz="4200" lang="en-US">
                <a:solidFill>
                  <a:srgbClr val="FFFFFF"/>
                </a:solidFill>
              </a:rPr>
              <a:t>l</a:t>
            </a:r>
            <a:r>
              <a:rPr sz="4200" lang="en-US">
                <a:solidFill>
                  <a:srgbClr val="FFFFFF"/>
                </a:solidFill>
              </a:rPr>
              <a:t>i</a:t>
            </a:r>
            <a:r>
              <a:rPr sz="4200" lang="en-US">
                <a:solidFill>
                  <a:srgbClr val="FFFFFF"/>
                </a:solidFill>
              </a:rPr>
              <a:t>t</a:t>
            </a:r>
            <a:r>
              <a:rPr sz="4200" lang="en-US">
                <a:solidFill>
                  <a:srgbClr val="FFFFFF"/>
                </a:solidFill>
              </a:rPr>
              <a:t>y</a:t>
            </a:r>
            <a:r>
              <a:rPr sz="4200" lang="en-US">
                <a:solidFill>
                  <a:srgbClr val="FFFFFF"/>
                </a:solidFill>
              </a:rPr>
              <a:t>, </a:t>
            </a:r>
            <a:r>
              <a:rPr sz="4200" lang="en-US">
                <a:solidFill>
                  <a:srgbClr val="FFFFFF"/>
                </a:solidFill>
              </a:rPr>
              <a:t>which </a:t>
            </a:r>
            <a:r>
              <a:rPr sz="4200" lang="en-US">
                <a:solidFill>
                  <a:srgbClr val="FFFFFF"/>
                </a:solidFill>
              </a:rPr>
              <a:t>i</a:t>
            </a:r>
            <a:r>
              <a:rPr sz="4200" lang="en-US">
                <a:solidFill>
                  <a:srgbClr val="FFFFFF"/>
                </a:solidFill>
              </a:rPr>
              <a:t>s</a:t>
            </a:r>
            <a:r>
              <a:rPr sz="4200" lang="en-US">
                <a:solidFill>
                  <a:srgbClr val="FFFFFF"/>
                </a:solidFill>
              </a:rPr>
              <a:t> </a:t>
            </a:r>
            <a:r>
              <a:rPr sz="4200" lang="en-US">
                <a:solidFill>
                  <a:srgbClr val="FFFFFF"/>
                </a:solidFill>
              </a:rPr>
              <a:t>i</a:t>
            </a:r>
            <a:r>
              <a:rPr sz="4200" lang="en-US">
                <a:solidFill>
                  <a:srgbClr val="FFFFFF"/>
                </a:solidFill>
              </a:rPr>
              <a:t>n</a:t>
            </a:r>
            <a:r>
              <a:rPr sz="4200" lang="en-US">
                <a:solidFill>
                  <a:srgbClr val="FFFFFF"/>
                </a:solidFill>
              </a:rPr>
              <a:t>t</a:t>
            </a:r>
            <a:r>
              <a:rPr sz="4200" lang="en-US">
                <a:solidFill>
                  <a:srgbClr val="FFFFFF"/>
                </a:solidFill>
              </a:rPr>
              <a:t>e</a:t>
            </a:r>
            <a:r>
              <a:rPr sz="4200" lang="en-US">
                <a:solidFill>
                  <a:srgbClr val="FFFFFF"/>
                </a:solidFill>
              </a:rPr>
              <a:t>r</a:t>
            </a:r>
            <a:r>
              <a:rPr sz="4200" lang="en-US">
                <a:solidFill>
                  <a:srgbClr val="FFFFFF"/>
                </a:solidFill>
              </a:rPr>
              <a:t>p</a:t>
            </a:r>
            <a:r>
              <a:rPr sz="4200" lang="en-US">
                <a:solidFill>
                  <a:srgbClr val="FFFFFF"/>
                </a:solidFill>
              </a:rPr>
              <a:t>reted </a:t>
            </a:r>
            <a:r>
              <a:rPr sz="4200" lang="en-US">
                <a:solidFill>
                  <a:srgbClr val="FFFFFF"/>
                </a:solidFill>
              </a:rPr>
              <a:t>a</a:t>
            </a:r>
            <a:r>
              <a:rPr sz="4200" lang="en-US">
                <a:solidFill>
                  <a:srgbClr val="FFFFFF"/>
                </a:solidFill>
              </a:rPr>
              <a:t>s</a:t>
            </a:r>
            <a:r>
              <a:rPr sz="4200" lang="en-US">
                <a:solidFill>
                  <a:srgbClr val="FFFFFF"/>
                </a:solidFill>
              </a:rPr>
              <a:t> </a:t>
            </a:r>
            <a:r>
              <a:rPr sz="4200" lang="en-US">
                <a:solidFill>
                  <a:srgbClr val="FFFFFF"/>
                </a:solidFill>
              </a:rPr>
              <a:t>a</a:t>
            </a:r>
            <a:r>
              <a:rPr sz="4200" lang="en-US">
                <a:solidFill>
                  <a:srgbClr val="FFFFFF"/>
                </a:solidFill>
              </a:rPr>
              <a:t>n</a:t>
            </a:r>
            <a:r>
              <a:rPr sz="4200" lang="en-US">
                <a:solidFill>
                  <a:srgbClr val="FFFFFF"/>
                </a:solidFill>
              </a:rPr>
              <a:t> </a:t>
            </a:r>
            <a:r>
              <a:rPr sz="4200" lang="en-US">
                <a:solidFill>
                  <a:srgbClr val="FFFFFF"/>
                </a:solidFill>
              </a:rPr>
              <a:t>i</a:t>
            </a:r>
            <a:r>
              <a:rPr sz="4200" lang="en-US">
                <a:solidFill>
                  <a:srgbClr val="FFFFFF"/>
                </a:solidFill>
              </a:rPr>
              <a:t>n</a:t>
            </a:r>
            <a:r>
              <a:rPr sz="4200" lang="en-US">
                <a:solidFill>
                  <a:srgbClr val="FFFFFF"/>
                </a:solidFill>
              </a:rPr>
              <a:t>d</a:t>
            </a:r>
            <a:r>
              <a:rPr sz="4200" lang="en-US">
                <a:solidFill>
                  <a:srgbClr val="FFFFFF"/>
                </a:solidFill>
              </a:rPr>
              <a:t>i</a:t>
            </a:r>
            <a:r>
              <a:rPr sz="4200" lang="en-US">
                <a:solidFill>
                  <a:srgbClr val="FFFFFF"/>
                </a:solidFill>
              </a:rPr>
              <a:t>c</a:t>
            </a:r>
            <a:r>
              <a:rPr sz="4200" lang="en-US">
                <a:solidFill>
                  <a:srgbClr val="FFFFFF"/>
                </a:solidFill>
              </a:rPr>
              <a:t>a</a:t>
            </a:r>
            <a:r>
              <a:rPr sz="4200" lang="en-US">
                <a:solidFill>
                  <a:srgbClr val="FFFFFF"/>
                </a:solidFill>
              </a:rPr>
              <a:t>tor </a:t>
            </a:r>
            <a:r>
              <a:rPr sz="4200" lang="en-US">
                <a:solidFill>
                  <a:srgbClr val="FFFFFF"/>
                </a:solidFill>
              </a:rPr>
              <a:t>o</a:t>
            </a:r>
            <a:r>
              <a:rPr sz="4200" lang="en-US">
                <a:solidFill>
                  <a:srgbClr val="FFFFFF"/>
                </a:solidFill>
              </a:rPr>
              <a:t>f</a:t>
            </a:r>
            <a:r>
              <a:rPr sz="4200" lang="en-US">
                <a:solidFill>
                  <a:srgbClr val="FFFFFF"/>
                </a:solidFill>
              </a:rPr>
              <a:t> </a:t>
            </a:r>
            <a:r>
              <a:rPr sz="4200" lang="en-US">
                <a:solidFill>
                  <a:srgbClr val="FFFFFF"/>
                </a:solidFill>
              </a:rPr>
              <a:t>r</a:t>
            </a:r>
            <a:r>
              <a:rPr sz="4200" lang="en-US">
                <a:solidFill>
                  <a:srgbClr val="FFFFFF"/>
                </a:solidFill>
              </a:rPr>
              <a:t>e</a:t>
            </a:r>
            <a:r>
              <a:rPr sz="4200" lang="en-US">
                <a:solidFill>
                  <a:srgbClr val="FFFFFF"/>
                </a:solidFill>
              </a:rPr>
              <a:t>s</a:t>
            </a:r>
            <a:r>
              <a:rPr sz="4200" lang="en-US">
                <a:solidFill>
                  <a:srgbClr val="FFFFFF"/>
                </a:solidFill>
              </a:rPr>
              <a:t>i</a:t>
            </a:r>
            <a:r>
              <a:rPr sz="4200" lang="en-US">
                <a:solidFill>
                  <a:srgbClr val="FFFFFF"/>
                </a:solidFill>
              </a:rPr>
              <a:t>d</a:t>
            </a:r>
            <a:r>
              <a:rPr sz="4200" lang="en-US">
                <a:solidFill>
                  <a:srgbClr val="FFFFFF"/>
                </a:solidFill>
              </a:rPr>
              <a:t>e</a:t>
            </a:r>
            <a:r>
              <a:rPr sz="4200" lang="en-US">
                <a:solidFill>
                  <a:srgbClr val="FFFFFF"/>
                </a:solidFill>
              </a:rPr>
              <a:t>n</a:t>
            </a:r>
            <a:r>
              <a:rPr sz="4200" lang="en-US">
                <a:solidFill>
                  <a:srgbClr val="FFFFFF"/>
                </a:solidFill>
              </a:rPr>
              <a:t>t</a:t>
            </a:r>
            <a:r>
              <a:rPr sz="4200" lang="en-US">
                <a:solidFill>
                  <a:srgbClr val="FFFFFF"/>
                </a:solidFill>
              </a:rPr>
              <a:t>i</a:t>
            </a:r>
            <a:r>
              <a:rPr sz="4200" lang="en-US">
                <a:solidFill>
                  <a:srgbClr val="FFFFFF"/>
                </a:solidFill>
              </a:rPr>
              <a:t>a</a:t>
            </a:r>
            <a:r>
              <a:rPr sz="4200" lang="en-US">
                <a:solidFill>
                  <a:srgbClr val="FFFFFF"/>
                </a:solidFill>
              </a:rPr>
              <a:t>l </a:t>
            </a:r>
            <a:r>
              <a:rPr sz="4200" lang="en-US">
                <a:solidFill>
                  <a:srgbClr val="FFFFFF"/>
                </a:solidFill>
              </a:rPr>
              <a:t>m</a:t>
            </a:r>
            <a:r>
              <a:rPr sz="4200" lang="en-US">
                <a:solidFill>
                  <a:srgbClr val="FFFFFF"/>
                </a:solidFill>
              </a:rPr>
              <a:t>o</a:t>
            </a:r>
            <a:r>
              <a:rPr sz="4200" lang="en-US">
                <a:solidFill>
                  <a:srgbClr val="FFFFFF"/>
                </a:solidFill>
              </a:rPr>
              <a:t>b</a:t>
            </a:r>
            <a:r>
              <a:rPr sz="4200" lang="en-US">
                <a:solidFill>
                  <a:srgbClr val="FFFFFF"/>
                </a:solidFill>
              </a:rPr>
              <a:t>i</a:t>
            </a:r>
            <a:r>
              <a:rPr sz="4200" lang="en-US">
                <a:solidFill>
                  <a:srgbClr val="FFFFFF"/>
                </a:solidFill>
              </a:rPr>
              <a:t>l</a:t>
            </a:r>
            <a:r>
              <a:rPr sz="4200" lang="en-US">
                <a:solidFill>
                  <a:srgbClr val="FFFFFF"/>
                </a:solidFill>
              </a:rPr>
              <a:t>i</a:t>
            </a:r>
            <a:r>
              <a:rPr sz="4200" lang="en-US">
                <a:solidFill>
                  <a:srgbClr val="FFFFFF"/>
                </a:solidFill>
              </a:rPr>
              <a:t>t</a:t>
            </a:r>
            <a:r>
              <a:rPr sz="4200" lang="en-US">
                <a:solidFill>
                  <a:srgbClr val="FFFFFF"/>
                </a:solidFill>
              </a:rPr>
              <a:t>y</a:t>
            </a:r>
            <a:r>
              <a:rPr sz="4200" lang="en-US">
                <a:solidFill>
                  <a:srgbClr val="FFFFFF"/>
                </a:solidFill>
              </a:rPr>
              <a:t>. </a:t>
            </a:r>
            <a:endParaRPr sz="2800" lang="en-US">
              <a:solidFill>
                <a:srgbClr val="000000"/>
              </a:solidFill>
            </a:endParaRPr>
          </a:p>
        </p:txBody>
      </p:sp>
      <p:sp>
        <p:nvSpPr>
          <p:cNvPr id="1048614" name=""/>
          <p:cNvSpPr txBox="1"/>
          <p:nvPr/>
        </p:nvSpPr>
        <p:spPr>
          <a:xfrm>
            <a:off x="3809999" y="3251200"/>
            <a:ext cx="3398371" cy="510540"/>
          </a:xfrm>
          <a:prstGeom prst="rect"/>
        </p:spPr>
        <p:txBody>
          <a:bodyPr rtlCol="0" wrap="square">
            <a:spAutoFit/>
          </a:bodyPr>
          <a:p>
            <a:r>
              <a:rPr sz="2800" lang="en-US">
                <a:solidFill>
                  <a:srgbClr val="000000"/>
                </a:solidFill>
              </a:rPr>
              <a:t>.</a:t>
            </a:r>
            <a:endParaRPr sz="2800" lang="en-US">
              <a:solidFill>
                <a:srgbClr val="000000"/>
              </a:solidFill>
            </a:endParaRPr>
          </a:p>
        </p:txBody>
      </p:sp>
      <p:pic>
        <p:nvPicPr>
          <p:cNvPr id="2097185" name=""/>
          <p:cNvPicPr>
            <a:picLocks/>
          </p:cNvPicPr>
          <p:nvPr/>
        </p:nvPicPr>
        <p:blipFill>
          <a:blip xmlns:r="http://schemas.openxmlformats.org/officeDocument/2006/relationships" r:embed="rId3"/>
          <a:stretch>
            <a:fillRect/>
          </a:stretch>
        </p:blipFill>
        <p:spPr>
          <a:xfrm rot="0">
            <a:off x="372787" y="846001"/>
            <a:ext cx="4619756" cy="5766985"/>
          </a:xfrm>
          <a:prstGeom prst="rect"/>
        </p:spPr>
      </p:pic>
    </p:spTree>
  </p:cSld>
  <p:clrMapOvr>
    <a:masterClrMapping/>
  </p:clrMapOvr>
  <p:transition spd="slow">
    <p:cover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 dpi="0">
          <a:blip xmlns:r="http://schemas.openxmlformats.org/officeDocument/2006/relationships" r:embed="rId1">
            <a:alphaModFix amt="99000"/>
            <a:lum/>
          </a:blip>
          <a:srcRect/>
          <a:stretch>
            <a:fillRect/>
          </a:stretch>
        </a:blipFill>
      </p:bgPr>
    </p:bg>
    <p:spTree>
      <p:nvGrpSpPr>
        <p:cNvPr id="4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66" name="图片占位符 3"/>
          <p:cNvPicPr>
            <a:picLocks noChangeAspect="1" noGrp="1"/>
          </p:cNvPicPr>
          <p:nvPr>
            <p:ph type="pic" sz="quarter" idx="10"/>
          </p:nvPr>
        </p:nvPicPr>
        <p:blipFill>
          <a:blip xmlns:r="http://schemas.openxmlformats.org/officeDocument/2006/relationships" r:embed="rId2" cstate="print"/>
          <a:srcRect l="23676" r="23676"/>
          <a:stretch>
            <a:fillRect/>
          </a:stretch>
        </p:blipFill>
        <p:spPr>
          <a:xfrm>
            <a:off x="0" y="0"/>
            <a:ext cx="5776913" cy="6858000"/>
          </a:xfrm>
        </p:spPr>
      </p:pic>
      <p:sp>
        <p:nvSpPr>
          <p:cNvPr id="1048615" name=""/>
          <p:cNvSpPr txBox="1"/>
          <p:nvPr/>
        </p:nvSpPr>
        <p:spPr>
          <a:xfrm>
            <a:off x="5575064" y="476375"/>
            <a:ext cx="6950300" cy="5933440"/>
          </a:xfrm>
          <a:prstGeom prst="rect"/>
        </p:spPr>
        <p:txBody>
          <a:bodyPr rtlCol="0" wrap="square">
            <a:spAutoFit/>
          </a:bodyPr>
          <a:p>
            <a:pPr indent="-457200" marL="457200">
              <a:buFont typeface="Arial"/>
              <a:buChar char="•"/>
            </a:pPr>
            <a:r>
              <a:rPr sz="2800" lang="en-US">
                <a:solidFill>
                  <a:srgbClr val="000000"/>
                </a:solidFill>
              </a:rPr>
              <a:t>.</a:t>
            </a:r>
            <a:r>
              <a:rPr sz="3900" lang="en-US">
                <a:solidFill>
                  <a:srgbClr val="FFFFFF"/>
                </a:solidFill>
              </a:rPr>
              <a:t>T</a:t>
            </a:r>
            <a:r>
              <a:rPr sz="3900" lang="en-US">
                <a:solidFill>
                  <a:srgbClr val="FFFFFF"/>
                </a:solidFill>
              </a:rPr>
              <a:t>h</a:t>
            </a:r>
            <a:r>
              <a:rPr sz="3900" lang="en-US">
                <a:solidFill>
                  <a:srgbClr val="FFFFFF"/>
                </a:solidFill>
              </a:rPr>
              <a:t>e</a:t>
            </a:r>
            <a:r>
              <a:rPr sz="3900" lang="en-US">
                <a:solidFill>
                  <a:srgbClr val="FFFFFF"/>
                </a:solidFill>
              </a:rPr>
              <a:t> </a:t>
            </a:r>
            <a:r>
              <a:rPr sz="3900" lang="en-US">
                <a:solidFill>
                  <a:srgbClr val="FFFFFF"/>
                </a:solidFill>
              </a:rPr>
              <a:t>c</a:t>
            </a:r>
            <a:r>
              <a:rPr sz="3900" lang="en-US">
                <a:solidFill>
                  <a:srgbClr val="FFFFFF"/>
                </a:solidFill>
              </a:rPr>
              <a:t>o</a:t>
            </a:r>
            <a:r>
              <a:rPr sz="3900" lang="en-US">
                <a:solidFill>
                  <a:srgbClr val="FFFFFF"/>
                </a:solidFill>
              </a:rPr>
              <a:t>g</a:t>
            </a:r>
            <a:r>
              <a:rPr sz="3900" lang="en-US">
                <a:solidFill>
                  <a:srgbClr val="FFFFFF"/>
                </a:solidFill>
              </a:rPr>
              <a:t>n</a:t>
            </a:r>
            <a:r>
              <a:rPr sz="3900" lang="en-US">
                <a:solidFill>
                  <a:srgbClr val="FFFFFF"/>
                </a:solidFill>
              </a:rPr>
              <a:t>i</a:t>
            </a:r>
            <a:r>
              <a:rPr sz="3900" lang="en-US">
                <a:solidFill>
                  <a:srgbClr val="FFFFFF"/>
                </a:solidFill>
              </a:rPr>
              <a:t>t</a:t>
            </a:r>
            <a:r>
              <a:rPr sz="3900" lang="en-US">
                <a:solidFill>
                  <a:srgbClr val="FFFFFF"/>
                </a:solidFill>
              </a:rPr>
              <a:t>ive </a:t>
            </a:r>
            <a:r>
              <a:rPr sz="3900" lang="en-US">
                <a:solidFill>
                  <a:srgbClr val="FFFFFF"/>
                </a:solidFill>
              </a:rPr>
              <a:t>c</a:t>
            </a:r>
            <a:r>
              <a:rPr sz="3900" lang="en-US">
                <a:solidFill>
                  <a:srgbClr val="FFFFFF"/>
                </a:solidFill>
              </a:rPr>
              <a:t>o</a:t>
            </a:r>
            <a:r>
              <a:rPr sz="3900" lang="en-US">
                <a:solidFill>
                  <a:srgbClr val="FFFFFF"/>
                </a:solidFill>
              </a:rPr>
              <a:t>m</a:t>
            </a:r>
            <a:r>
              <a:rPr sz="3900" lang="en-US">
                <a:solidFill>
                  <a:srgbClr val="FFFFFF"/>
                </a:solidFill>
              </a:rPr>
              <a:t>p</a:t>
            </a:r>
            <a:r>
              <a:rPr sz="3900" lang="en-US">
                <a:solidFill>
                  <a:srgbClr val="FFFFFF"/>
                </a:solidFill>
              </a:rPr>
              <a:t>o</a:t>
            </a:r>
            <a:r>
              <a:rPr sz="3900" lang="en-US">
                <a:solidFill>
                  <a:srgbClr val="FFFFFF"/>
                </a:solidFill>
              </a:rPr>
              <a:t>n</a:t>
            </a:r>
            <a:r>
              <a:rPr sz="3900" lang="en-US">
                <a:solidFill>
                  <a:srgbClr val="FFFFFF"/>
                </a:solidFill>
              </a:rPr>
              <a:t>e</a:t>
            </a:r>
            <a:r>
              <a:rPr sz="3900" lang="en-US">
                <a:solidFill>
                  <a:srgbClr val="FFFFFF"/>
                </a:solidFill>
              </a:rPr>
              <a:t>n</a:t>
            </a:r>
            <a:r>
              <a:rPr sz="3900" lang="en-US">
                <a:solidFill>
                  <a:srgbClr val="FFFFFF"/>
                </a:solidFill>
              </a:rPr>
              <a:t>t</a:t>
            </a:r>
            <a:r>
              <a:rPr sz="3900" lang="en-US">
                <a:solidFill>
                  <a:srgbClr val="FFFFFF"/>
                </a:solidFill>
              </a:rPr>
              <a:t> </a:t>
            </a:r>
            <a:r>
              <a:rPr sz="3900" lang="en-US">
                <a:solidFill>
                  <a:srgbClr val="FFFFFF"/>
                </a:solidFill>
              </a:rPr>
              <a:t>h</a:t>
            </a:r>
            <a:r>
              <a:rPr sz="3900" lang="en-US">
                <a:solidFill>
                  <a:srgbClr val="FFFFFF"/>
                </a:solidFill>
              </a:rPr>
              <a:t>a</a:t>
            </a:r>
            <a:r>
              <a:rPr sz="3900" lang="en-US">
                <a:solidFill>
                  <a:srgbClr val="FFFFFF"/>
                </a:solidFill>
              </a:rPr>
              <a:t>s</a:t>
            </a:r>
            <a:r>
              <a:rPr sz="3900" lang="en-US">
                <a:solidFill>
                  <a:srgbClr val="FFFFFF"/>
                </a:solidFill>
              </a:rPr>
              <a:t> </a:t>
            </a:r>
            <a:r>
              <a:rPr sz="3900" lang="en-US">
                <a:solidFill>
                  <a:srgbClr val="FFFFFF"/>
                </a:solidFill>
              </a:rPr>
              <a:t>been </a:t>
            </a:r>
            <a:r>
              <a:rPr sz="3900" lang="en-US">
                <a:solidFill>
                  <a:srgbClr val="FFFFFF"/>
                </a:solidFill>
              </a:rPr>
              <a:t>s</a:t>
            </a:r>
            <a:r>
              <a:rPr sz="3900" lang="en-US">
                <a:solidFill>
                  <a:srgbClr val="FFFFFF"/>
                </a:solidFill>
              </a:rPr>
              <a:t>t</a:t>
            </a:r>
            <a:r>
              <a:rPr sz="3900" lang="en-US">
                <a:solidFill>
                  <a:srgbClr val="FFFFFF"/>
                </a:solidFill>
              </a:rPr>
              <a:t>u</a:t>
            </a:r>
            <a:r>
              <a:rPr sz="3900" lang="en-US">
                <a:solidFill>
                  <a:srgbClr val="FFFFFF"/>
                </a:solidFill>
              </a:rPr>
              <a:t>d</a:t>
            </a:r>
            <a:r>
              <a:rPr sz="3900" lang="en-US">
                <a:solidFill>
                  <a:srgbClr val="FFFFFF"/>
                </a:solidFill>
              </a:rPr>
              <a:t>i</a:t>
            </a:r>
            <a:r>
              <a:rPr sz="3900" lang="en-US">
                <a:solidFill>
                  <a:srgbClr val="FFFFFF"/>
                </a:solidFill>
              </a:rPr>
              <a:t>ed </a:t>
            </a:r>
            <a:r>
              <a:rPr sz="3900" lang="en-US">
                <a:solidFill>
                  <a:srgbClr val="FFFFFF"/>
                </a:solidFill>
              </a:rPr>
              <a:t>i</a:t>
            </a:r>
            <a:r>
              <a:rPr sz="3900" lang="en-US">
                <a:solidFill>
                  <a:srgbClr val="FFFFFF"/>
                </a:solidFill>
              </a:rPr>
              <a:t>n</a:t>
            </a:r>
            <a:r>
              <a:rPr sz="3900" lang="en-US">
                <a:solidFill>
                  <a:srgbClr val="FFFFFF"/>
                </a:solidFill>
              </a:rPr>
              <a:t> </a:t>
            </a:r>
            <a:r>
              <a:rPr sz="3900" lang="en-US">
                <a:solidFill>
                  <a:srgbClr val="FFFFFF"/>
                </a:solidFill>
              </a:rPr>
              <a:t>t</a:t>
            </a:r>
            <a:r>
              <a:rPr sz="3900" lang="en-US">
                <a:solidFill>
                  <a:srgbClr val="FFFFFF"/>
                </a:solidFill>
              </a:rPr>
              <a:t>e</a:t>
            </a:r>
            <a:r>
              <a:rPr sz="3900" lang="en-US">
                <a:solidFill>
                  <a:srgbClr val="FFFFFF"/>
                </a:solidFill>
              </a:rPr>
              <a:t>rms </a:t>
            </a:r>
            <a:r>
              <a:rPr sz="3900" lang="en-US">
                <a:solidFill>
                  <a:srgbClr val="FFFFFF"/>
                </a:solidFill>
              </a:rPr>
              <a:t>o</a:t>
            </a:r>
            <a:r>
              <a:rPr sz="3900" lang="en-US">
                <a:solidFill>
                  <a:srgbClr val="FFFFFF"/>
                </a:solidFill>
              </a:rPr>
              <a:t>f </a:t>
            </a:r>
            <a:r>
              <a:rPr sz="3900" lang="en-US">
                <a:solidFill>
                  <a:srgbClr val="FFFFFF"/>
                </a:solidFill>
              </a:rPr>
              <a:t>p</a:t>
            </a:r>
            <a:r>
              <a:rPr sz="3900" lang="en-US">
                <a:solidFill>
                  <a:srgbClr val="FFFFFF"/>
                </a:solidFill>
              </a:rPr>
              <a:t>e</a:t>
            </a:r>
            <a:r>
              <a:rPr sz="3900" lang="en-US">
                <a:solidFill>
                  <a:srgbClr val="FFFFFF"/>
                </a:solidFill>
              </a:rPr>
              <a:t>r</a:t>
            </a:r>
            <a:r>
              <a:rPr sz="3900" lang="en-US">
                <a:solidFill>
                  <a:srgbClr val="FFFFFF"/>
                </a:solidFill>
              </a:rPr>
              <a:t>c</a:t>
            </a:r>
            <a:r>
              <a:rPr sz="3900" lang="en-US">
                <a:solidFill>
                  <a:srgbClr val="FFFFFF"/>
                </a:solidFill>
              </a:rPr>
              <a:t>e</a:t>
            </a:r>
            <a:r>
              <a:rPr sz="3900" lang="en-US">
                <a:solidFill>
                  <a:srgbClr val="FFFFFF"/>
                </a:solidFill>
              </a:rPr>
              <a:t>i</a:t>
            </a:r>
            <a:r>
              <a:rPr sz="3900" lang="en-US">
                <a:solidFill>
                  <a:srgbClr val="FFFFFF"/>
                </a:solidFill>
              </a:rPr>
              <a:t>v</a:t>
            </a:r>
            <a:r>
              <a:rPr sz="3900" lang="en-US">
                <a:solidFill>
                  <a:srgbClr val="FFFFFF"/>
                </a:solidFill>
              </a:rPr>
              <a:t>e</a:t>
            </a:r>
            <a:r>
              <a:rPr sz="3900" lang="en-US">
                <a:solidFill>
                  <a:srgbClr val="FFFFFF"/>
                </a:solidFill>
              </a:rPr>
              <a:t>d</a:t>
            </a:r>
            <a:r>
              <a:rPr sz="3900" lang="en-US">
                <a:solidFill>
                  <a:srgbClr val="FFFFFF"/>
                </a:solidFill>
              </a:rPr>
              <a:t> </a:t>
            </a:r>
            <a:r>
              <a:rPr sz="3900" lang="en-US">
                <a:solidFill>
                  <a:srgbClr val="FFFFFF"/>
                </a:solidFill>
              </a:rPr>
              <a:t>r</a:t>
            </a:r>
            <a:r>
              <a:rPr sz="3900" lang="en-US">
                <a:solidFill>
                  <a:srgbClr val="FFFFFF"/>
                </a:solidFill>
              </a:rPr>
              <a:t>e</a:t>
            </a:r>
            <a:r>
              <a:rPr sz="3900" lang="en-US">
                <a:solidFill>
                  <a:srgbClr val="FFFFFF"/>
                </a:solidFill>
              </a:rPr>
              <a:t>s</a:t>
            </a:r>
            <a:r>
              <a:rPr sz="3900" lang="en-US">
                <a:solidFill>
                  <a:srgbClr val="FFFFFF"/>
                </a:solidFill>
              </a:rPr>
              <a:t>i</a:t>
            </a:r>
            <a:r>
              <a:rPr sz="3900" lang="en-US">
                <a:solidFill>
                  <a:srgbClr val="FFFFFF"/>
                </a:solidFill>
              </a:rPr>
              <a:t>d</a:t>
            </a:r>
            <a:r>
              <a:rPr sz="3900" lang="en-US">
                <a:solidFill>
                  <a:srgbClr val="FFFFFF"/>
                </a:solidFill>
              </a:rPr>
              <a:t>e</a:t>
            </a:r>
            <a:r>
              <a:rPr sz="3900" lang="en-US">
                <a:solidFill>
                  <a:srgbClr val="FFFFFF"/>
                </a:solidFill>
              </a:rPr>
              <a:t>ntial </a:t>
            </a:r>
            <a:r>
              <a:rPr sz="3900" lang="en-US">
                <a:solidFill>
                  <a:srgbClr val="FFFFFF"/>
                </a:solidFill>
              </a:rPr>
              <a:t>environmental </a:t>
            </a:r>
            <a:r>
              <a:rPr sz="3900" lang="en-US">
                <a:solidFill>
                  <a:srgbClr val="FFFFFF"/>
                </a:solidFill>
              </a:rPr>
              <a:t>q</a:t>
            </a:r>
            <a:r>
              <a:rPr sz="3900" lang="en-US">
                <a:solidFill>
                  <a:srgbClr val="FFFFFF"/>
                </a:solidFill>
              </a:rPr>
              <a:t>u</a:t>
            </a:r>
            <a:r>
              <a:rPr sz="3900" lang="en-US">
                <a:solidFill>
                  <a:srgbClr val="FFFFFF"/>
                </a:solidFill>
              </a:rPr>
              <a:t>a</a:t>
            </a:r>
            <a:r>
              <a:rPr sz="3900" lang="en-US">
                <a:solidFill>
                  <a:srgbClr val="FFFFFF"/>
                </a:solidFill>
              </a:rPr>
              <a:t>lity</a:t>
            </a:r>
            <a:r>
              <a:rPr sz="3900" lang="en-US">
                <a:solidFill>
                  <a:srgbClr val="FFFFFF"/>
                </a:solidFill>
              </a:rPr>
              <a:t>. </a:t>
            </a:r>
            <a:endParaRPr sz="2800" lang="en-US">
              <a:solidFill>
                <a:srgbClr val="000000"/>
              </a:solidFill>
            </a:endParaRPr>
          </a:p>
          <a:p>
            <a:pPr indent="-457200" marL="457200">
              <a:buFont typeface="Arial"/>
              <a:buChar char="•"/>
            </a:pPr>
            <a:r>
              <a:rPr sz="3900" lang="en-US">
                <a:solidFill>
                  <a:srgbClr val="FFFFFF"/>
                </a:solidFill>
              </a:rPr>
              <a:t>T</a:t>
            </a:r>
            <a:r>
              <a:rPr sz="3900" lang="en-US">
                <a:solidFill>
                  <a:srgbClr val="FFFFFF"/>
                </a:solidFill>
              </a:rPr>
              <a:t>h</a:t>
            </a:r>
            <a:r>
              <a:rPr sz="3900" lang="en-US">
                <a:solidFill>
                  <a:srgbClr val="FFFFFF"/>
                </a:solidFill>
              </a:rPr>
              <a:t>e</a:t>
            </a:r>
            <a:r>
              <a:rPr sz="3900" lang="en-US">
                <a:solidFill>
                  <a:srgbClr val="FFFFFF"/>
                </a:solidFill>
              </a:rPr>
              <a:t> </a:t>
            </a:r>
            <a:r>
              <a:rPr sz="3900" lang="en-US">
                <a:solidFill>
                  <a:srgbClr val="FFFFFF"/>
                </a:solidFill>
              </a:rPr>
              <a:t>a</a:t>
            </a:r>
            <a:r>
              <a:rPr sz="3900" lang="en-US">
                <a:solidFill>
                  <a:srgbClr val="FFFFFF"/>
                </a:solidFill>
              </a:rPr>
              <a:t>f</a:t>
            </a:r>
            <a:r>
              <a:rPr sz="3900" lang="en-US">
                <a:solidFill>
                  <a:srgbClr val="FFFFFF"/>
                </a:solidFill>
              </a:rPr>
              <a:t>f</a:t>
            </a:r>
            <a:r>
              <a:rPr sz="3900" lang="en-US">
                <a:solidFill>
                  <a:srgbClr val="FFFFFF"/>
                </a:solidFill>
              </a:rPr>
              <a:t>e</a:t>
            </a:r>
            <a:r>
              <a:rPr sz="3900" lang="en-US">
                <a:solidFill>
                  <a:srgbClr val="FFFFFF"/>
                </a:solidFill>
              </a:rPr>
              <a:t>c</a:t>
            </a:r>
            <a:r>
              <a:rPr sz="3900" lang="en-US">
                <a:solidFill>
                  <a:srgbClr val="FFFFFF"/>
                </a:solidFill>
              </a:rPr>
              <a:t>t</a:t>
            </a:r>
            <a:r>
              <a:rPr sz="3900" lang="en-US">
                <a:solidFill>
                  <a:srgbClr val="FFFFFF"/>
                </a:solidFill>
              </a:rPr>
              <a:t>i</a:t>
            </a:r>
            <a:r>
              <a:rPr sz="3900" lang="en-US">
                <a:solidFill>
                  <a:srgbClr val="FFFFFF"/>
                </a:solidFill>
              </a:rPr>
              <a:t>v</a:t>
            </a:r>
            <a:r>
              <a:rPr sz="3900" lang="en-US">
                <a:solidFill>
                  <a:srgbClr val="FFFFFF"/>
                </a:solidFill>
              </a:rPr>
              <a:t>e</a:t>
            </a:r>
            <a:r>
              <a:rPr sz="3900" lang="en-US">
                <a:solidFill>
                  <a:srgbClr val="FFFFFF"/>
                </a:solidFill>
              </a:rPr>
              <a:t> </a:t>
            </a:r>
            <a:r>
              <a:rPr sz="3900" lang="en-US">
                <a:solidFill>
                  <a:srgbClr val="FFFFFF"/>
                </a:solidFill>
              </a:rPr>
              <a:t>c</a:t>
            </a:r>
            <a:r>
              <a:rPr sz="3900" lang="en-US">
                <a:solidFill>
                  <a:srgbClr val="FFFFFF"/>
                </a:solidFill>
              </a:rPr>
              <a:t>o</a:t>
            </a:r>
            <a:r>
              <a:rPr sz="3900" lang="en-US">
                <a:solidFill>
                  <a:srgbClr val="FFFFFF"/>
                </a:solidFill>
              </a:rPr>
              <a:t>m</a:t>
            </a:r>
            <a:r>
              <a:rPr sz="3900" lang="en-US">
                <a:solidFill>
                  <a:srgbClr val="FFFFFF"/>
                </a:solidFill>
              </a:rPr>
              <a:t>p</a:t>
            </a:r>
            <a:r>
              <a:rPr sz="3900" lang="en-US">
                <a:solidFill>
                  <a:srgbClr val="FFFFFF"/>
                </a:solidFill>
              </a:rPr>
              <a:t>o</a:t>
            </a:r>
            <a:r>
              <a:rPr sz="3900" lang="en-US">
                <a:solidFill>
                  <a:srgbClr val="FFFFFF"/>
                </a:solidFill>
              </a:rPr>
              <a:t>n</a:t>
            </a:r>
            <a:r>
              <a:rPr sz="3900" lang="en-US">
                <a:solidFill>
                  <a:srgbClr val="FFFFFF"/>
                </a:solidFill>
              </a:rPr>
              <a:t>e</a:t>
            </a:r>
            <a:r>
              <a:rPr sz="3900" lang="en-US">
                <a:solidFill>
                  <a:srgbClr val="FFFFFF"/>
                </a:solidFill>
              </a:rPr>
              <a:t>n</a:t>
            </a:r>
            <a:r>
              <a:rPr sz="3900" lang="en-US">
                <a:solidFill>
                  <a:srgbClr val="FFFFFF"/>
                </a:solidFill>
              </a:rPr>
              <a:t>t</a:t>
            </a:r>
            <a:r>
              <a:rPr sz="3900" lang="en-US">
                <a:solidFill>
                  <a:srgbClr val="FFFFFF"/>
                </a:solidFill>
              </a:rPr>
              <a:t> </a:t>
            </a:r>
            <a:r>
              <a:rPr sz="3900" lang="en-US">
                <a:solidFill>
                  <a:srgbClr val="FFFFFF"/>
                </a:solidFill>
              </a:rPr>
              <a:t>h</a:t>
            </a:r>
            <a:r>
              <a:rPr sz="3900" lang="en-US">
                <a:solidFill>
                  <a:srgbClr val="FFFFFF"/>
                </a:solidFill>
              </a:rPr>
              <a:t>a</a:t>
            </a:r>
            <a:r>
              <a:rPr sz="3900" lang="en-US">
                <a:solidFill>
                  <a:srgbClr val="FFFFFF"/>
                </a:solidFill>
              </a:rPr>
              <a:t>s</a:t>
            </a:r>
            <a:r>
              <a:rPr sz="3900" lang="en-US">
                <a:solidFill>
                  <a:srgbClr val="FFFFFF"/>
                </a:solidFill>
              </a:rPr>
              <a:t> </a:t>
            </a:r>
            <a:r>
              <a:rPr sz="3900" lang="en-US">
                <a:solidFill>
                  <a:srgbClr val="FFFFFF"/>
                </a:solidFill>
              </a:rPr>
              <a:t>been </a:t>
            </a:r>
            <a:r>
              <a:rPr sz="3900" lang="en-US">
                <a:solidFill>
                  <a:srgbClr val="FFFFFF"/>
                </a:solidFill>
              </a:rPr>
              <a:t>s</a:t>
            </a:r>
            <a:r>
              <a:rPr sz="3900" lang="en-US">
                <a:solidFill>
                  <a:srgbClr val="FFFFFF"/>
                </a:solidFill>
              </a:rPr>
              <a:t>t</a:t>
            </a:r>
            <a:r>
              <a:rPr sz="3900" lang="en-US">
                <a:solidFill>
                  <a:srgbClr val="FFFFFF"/>
                </a:solidFill>
              </a:rPr>
              <a:t>u</a:t>
            </a:r>
            <a:r>
              <a:rPr sz="3900" lang="en-US">
                <a:solidFill>
                  <a:srgbClr val="FFFFFF"/>
                </a:solidFill>
              </a:rPr>
              <a:t>d</a:t>
            </a:r>
            <a:r>
              <a:rPr sz="3900" lang="en-US">
                <a:solidFill>
                  <a:srgbClr val="FFFFFF"/>
                </a:solidFill>
              </a:rPr>
              <a:t>i</a:t>
            </a:r>
            <a:r>
              <a:rPr sz="3900" lang="en-US">
                <a:solidFill>
                  <a:srgbClr val="FFFFFF"/>
                </a:solidFill>
              </a:rPr>
              <a:t>e</a:t>
            </a:r>
            <a:r>
              <a:rPr sz="3900" lang="en-US">
                <a:solidFill>
                  <a:srgbClr val="FFFFFF"/>
                </a:solidFill>
              </a:rPr>
              <a:t>d</a:t>
            </a:r>
            <a:r>
              <a:rPr sz="3900" lang="en-US">
                <a:solidFill>
                  <a:srgbClr val="FFFFFF"/>
                </a:solidFill>
              </a:rPr>
              <a:t> </a:t>
            </a:r>
            <a:r>
              <a:rPr sz="3900" lang="en-US">
                <a:solidFill>
                  <a:srgbClr val="FFFFFF"/>
                </a:solidFill>
              </a:rPr>
              <a:t>in </a:t>
            </a:r>
            <a:r>
              <a:rPr sz="3900" lang="en-US">
                <a:solidFill>
                  <a:srgbClr val="FFFFFF"/>
                </a:solidFill>
              </a:rPr>
              <a:t>t</a:t>
            </a:r>
            <a:r>
              <a:rPr sz="3900" lang="en-US">
                <a:solidFill>
                  <a:srgbClr val="FFFFFF"/>
                </a:solidFill>
              </a:rPr>
              <a:t>e</a:t>
            </a:r>
            <a:r>
              <a:rPr sz="3900" lang="en-US">
                <a:solidFill>
                  <a:srgbClr val="FFFFFF"/>
                </a:solidFill>
              </a:rPr>
              <a:t>r</a:t>
            </a:r>
            <a:r>
              <a:rPr sz="3900" lang="en-US">
                <a:solidFill>
                  <a:srgbClr val="FFFFFF"/>
                </a:solidFill>
              </a:rPr>
              <a:t>m</a:t>
            </a:r>
            <a:r>
              <a:rPr sz="3900" lang="en-US">
                <a:solidFill>
                  <a:srgbClr val="FFFFFF"/>
                </a:solidFill>
              </a:rPr>
              <a:t>s </a:t>
            </a:r>
            <a:r>
              <a:rPr sz="3900" lang="en-US">
                <a:solidFill>
                  <a:srgbClr val="FFFFFF"/>
                </a:solidFill>
              </a:rPr>
              <a:t>o</a:t>
            </a:r>
            <a:r>
              <a:rPr sz="3900" lang="en-US">
                <a:solidFill>
                  <a:srgbClr val="FFFFFF"/>
                </a:solidFill>
              </a:rPr>
              <a:t>f</a:t>
            </a:r>
            <a:r>
              <a:rPr sz="3900" lang="en-US">
                <a:solidFill>
                  <a:srgbClr val="FFFFFF"/>
                </a:solidFill>
              </a:rPr>
              <a:t> </a:t>
            </a:r>
            <a:r>
              <a:rPr sz="3900" lang="en-US">
                <a:solidFill>
                  <a:srgbClr val="FFFFFF"/>
                </a:solidFill>
              </a:rPr>
              <a:t>a</a:t>
            </a:r>
            <a:r>
              <a:rPr sz="3900" lang="en-US">
                <a:solidFill>
                  <a:srgbClr val="FFFFFF"/>
                </a:solidFill>
              </a:rPr>
              <a:t>f</a:t>
            </a:r>
            <a:r>
              <a:rPr sz="3900" lang="en-US">
                <a:solidFill>
                  <a:srgbClr val="FFFFFF"/>
                </a:solidFill>
              </a:rPr>
              <a:t>f</a:t>
            </a:r>
            <a:r>
              <a:rPr sz="3900" lang="en-US">
                <a:solidFill>
                  <a:srgbClr val="FFFFFF"/>
                </a:solidFill>
              </a:rPr>
              <a:t>e</a:t>
            </a:r>
            <a:r>
              <a:rPr sz="3900" lang="en-US">
                <a:solidFill>
                  <a:srgbClr val="FFFFFF"/>
                </a:solidFill>
              </a:rPr>
              <a:t>c</a:t>
            </a:r>
            <a:r>
              <a:rPr sz="3900" lang="en-US">
                <a:solidFill>
                  <a:srgbClr val="FFFFFF"/>
                </a:solidFill>
              </a:rPr>
              <a:t>t</a:t>
            </a:r>
            <a:r>
              <a:rPr sz="3900" lang="en-US">
                <a:solidFill>
                  <a:srgbClr val="FFFFFF"/>
                </a:solidFill>
              </a:rPr>
              <a:t>ive </a:t>
            </a:r>
            <a:r>
              <a:rPr sz="3900" lang="en-US">
                <a:solidFill>
                  <a:srgbClr val="FFFFFF"/>
                </a:solidFill>
              </a:rPr>
              <a:t>q</a:t>
            </a:r>
            <a:r>
              <a:rPr sz="3900" lang="en-US">
                <a:solidFill>
                  <a:srgbClr val="FFFFFF"/>
                </a:solidFill>
              </a:rPr>
              <a:t>u</a:t>
            </a:r>
            <a:r>
              <a:rPr sz="3900" lang="en-US">
                <a:solidFill>
                  <a:srgbClr val="FFFFFF"/>
                </a:solidFill>
              </a:rPr>
              <a:t>a</a:t>
            </a:r>
            <a:r>
              <a:rPr sz="3900" lang="en-US">
                <a:solidFill>
                  <a:srgbClr val="FFFFFF"/>
                </a:solidFill>
              </a:rPr>
              <a:t>l</a:t>
            </a:r>
            <a:r>
              <a:rPr sz="3900" lang="en-US">
                <a:solidFill>
                  <a:srgbClr val="FFFFFF"/>
                </a:solidFill>
              </a:rPr>
              <a:t>ity </a:t>
            </a:r>
            <a:r>
              <a:rPr sz="3900" lang="en-US">
                <a:solidFill>
                  <a:srgbClr val="FFFFFF"/>
                </a:solidFill>
              </a:rPr>
              <a:t>a</a:t>
            </a:r>
            <a:r>
              <a:rPr sz="3900" lang="en-US">
                <a:solidFill>
                  <a:srgbClr val="FFFFFF"/>
                </a:solidFill>
              </a:rPr>
              <a:t>n</a:t>
            </a:r>
            <a:r>
              <a:rPr sz="3900" lang="en-US">
                <a:solidFill>
                  <a:srgbClr val="FFFFFF"/>
                </a:solidFill>
              </a:rPr>
              <a:t>d</a:t>
            </a:r>
            <a:r>
              <a:rPr sz="3900" lang="en-US">
                <a:solidFill>
                  <a:srgbClr val="FFFFFF"/>
                </a:solidFill>
              </a:rPr>
              <a:t> </a:t>
            </a:r>
            <a:r>
              <a:rPr sz="3900" lang="en-US">
                <a:solidFill>
                  <a:srgbClr val="FFFFFF"/>
                </a:solidFill>
              </a:rPr>
              <a:t>place </a:t>
            </a:r>
            <a:r>
              <a:rPr sz="3900" lang="en-US">
                <a:solidFill>
                  <a:srgbClr val="FFFFFF"/>
                </a:solidFill>
              </a:rPr>
              <a:t>a</a:t>
            </a:r>
            <a:r>
              <a:rPr sz="3900" lang="en-US">
                <a:solidFill>
                  <a:srgbClr val="FFFFFF"/>
                </a:solidFill>
              </a:rPr>
              <a:t>t</a:t>
            </a:r>
            <a:r>
              <a:rPr sz="3900" lang="en-US">
                <a:solidFill>
                  <a:srgbClr val="FFFFFF"/>
                </a:solidFill>
              </a:rPr>
              <a:t>t</a:t>
            </a:r>
            <a:r>
              <a:rPr sz="3900" lang="en-US">
                <a:solidFill>
                  <a:srgbClr val="FFFFFF"/>
                </a:solidFill>
              </a:rPr>
              <a:t>achment</a:t>
            </a:r>
            <a:r>
              <a:rPr sz="3900" lang="en-US">
                <a:solidFill>
                  <a:srgbClr val="FFFFFF"/>
                </a:solidFill>
              </a:rPr>
              <a:t>. </a:t>
            </a:r>
            <a:endParaRPr sz="2800" lang="en-US">
              <a:solidFill>
                <a:srgbClr val="000000"/>
              </a:solidFill>
            </a:endParaRPr>
          </a:p>
          <a:p>
            <a:pPr indent="-457200" marL="457200">
              <a:buFont typeface="Arial"/>
              <a:buChar char="•"/>
            </a:pPr>
            <a:r>
              <a:rPr sz="3900" lang="en-US">
                <a:solidFill>
                  <a:srgbClr val="FFFFFF"/>
                </a:solidFill>
              </a:rPr>
              <a:t>W</a:t>
            </a:r>
            <a:r>
              <a:rPr sz="3900" lang="en-US">
                <a:solidFill>
                  <a:srgbClr val="FFFFFF"/>
                </a:solidFill>
              </a:rPr>
              <a:t>e</a:t>
            </a:r>
            <a:r>
              <a:rPr sz="3900" lang="en-US">
                <a:solidFill>
                  <a:srgbClr val="FFFFFF"/>
                </a:solidFill>
              </a:rPr>
              <a:t> </a:t>
            </a:r>
            <a:r>
              <a:rPr sz="3900" lang="en-US">
                <a:solidFill>
                  <a:srgbClr val="FFFFFF"/>
                </a:solidFill>
              </a:rPr>
              <a:t>w</a:t>
            </a:r>
            <a:r>
              <a:rPr sz="3900" lang="en-US">
                <a:solidFill>
                  <a:srgbClr val="FFFFFF"/>
                </a:solidFill>
              </a:rPr>
              <a:t>i</a:t>
            </a:r>
            <a:r>
              <a:rPr sz="3900" lang="en-US">
                <a:solidFill>
                  <a:srgbClr val="FFFFFF"/>
                </a:solidFill>
              </a:rPr>
              <a:t>l</a:t>
            </a:r>
            <a:r>
              <a:rPr sz="3900" lang="en-US">
                <a:solidFill>
                  <a:srgbClr val="FFFFFF"/>
                </a:solidFill>
              </a:rPr>
              <a:t>l</a:t>
            </a:r>
            <a:r>
              <a:rPr sz="3900" lang="en-US">
                <a:solidFill>
                  <a:srgbClr val="FFFFFF"/>
                </a:solidFill>
              </a:rPr>
              <a:t> </a:t>
            </a:r>
            <a:r>
              <a:rPr sz="3900" lang="en-US">
                <a:solidFill>
                  <a:srgbClr val="FFFFFF"/>
                </a:solidFill>
              </a:rPr>
              <a:t>e</a:t>
            </a:r>
            <a:r>
              <a:rPr sz="3900" lang="en-US">
                <a:solidFill>
                  <a:srgbClr val="FFFFFF"/>
                </a:solidFill>
              </a:rPr>
              <a:t>l</a:t>
            </a:r>
            <a:r>
              <a:rPr sz="3900" lang="en-US">
                <a:solidFill>
                  <a:srgbClr val="FFFFFF"/>
                </a:solidFill>
              </a:rPr>
              <a:t>a</a:t>
            </a:r>
            <a:r>
              <a:rPr sz="3900" lang="en-US">
                <a:solidFill>
                  <a:srgbClr val="FFFFFF"/>
                </a:solidFill>
              </a:rPr>
              <a:t>b</a:t>
            </a:r>
            <a:r>
              <a:rPr sz="3900" lang="en-US">
                <a:solidFill>
                  <a:srgbClr val="FFFFFF"/>
                </a:solidFill>
              </a:rPr>
              <a:t>o</a:t>
            </a:r>
            <a:r>
              <a:rPr sz="3900" lang="en-US">
                <a:solidFill>
                  <a:srgbClr val="FFFFFF"/>
                </a:solidFill>
              </a:rPr>
              <a:t>rate </a:t>
            </a:r>
            <a:r>
              <a:rPr sz="3900" lang="en-US">
                <a:solidFill>
                  <a:srgbClr val="FFFFFF"/>
                </a:solidFill>
              </a:rPr>
              <a:t>o</a:t>
            </a:r>
            <a:r>
              <a:rPr sz="3900" lang="en-US">
                <a:solidFill>
                  <a:srgbClr val="FFFFFF"/>
                </a:solidFill>
              </a:rPr>
              <a:t>n</a:t>
            </a:r>
            <a:r>
              <a:rPr sz="3900" lang="en-US">
                <a:solidFill>
                  <a:srgbClr val="FFFFFF"/>
                </a:solidFill>
              </a:rPr>
              <a:t> </a:t>
            </a:r>
            <a:r>
              <a:rPr sz="3900" lang="en-US">
                <a:solidFill>
                  <a:srgbClr val="FFFFFF"/>
                </a:solidFill>
              </a:rPr>
              <a:t>t</a:t>
            </a:r>
            <a:r>
              <a:rPr sz="3900" lang="en-US">
                <a:solidFill>
                  <a:srgbClr val="FFFFFF"/>
                </a:solidFill>
              </a:rPr>
              <a:t>h</a:t>
            </a:r>
            <a:r>
              <a:rPr sz="3900" lang="en-US">
                <a:solidFill>
                  <a:srgbClr val="FFFFFF"/>
                </a:solidFill>
              </a:rPr>
              <a:t>e</a:t>
            </a:r>
            <a:r>
              <a:rPr sz="3900" lang="en-US">
                <a:solidFill>
                  <a:srgbClr val="FFFFFF"/>
                </a:solidFill>
              </a:rPr>
              <a:t>s</a:t>
            </a:r>
            <a:r>
              <a:rPr sz="3900" lang="en-US">
                <a:solidFill>
                  <a:srgbClr val="FFFFFF"/>
                </a:solidFill>
              </a:rPr>
              <a:t>e</a:t>
            </a:r>
            <a:r>
              <a:rPr sz="3900" lang="en-US">
                <a:solidFill>
                  <a:srgbClr val="FFFFFF"/>
                </a:solidFill>
              </a:rPr>
              <a:t> </a:t>
            </a:r>
            <a:r>
              <a:rPr sz="3900" lang="en-US">
                <a:solidFill>
                  <a:srgbClr val="FFFFFF"/>
                </a:solidFill>
              </a:rPr>
              <a:t>i</a:t>
            </a:r>
            <a:r>
              <a:rPr sz="3900" lang="en-US">
                <a:solidFill>
                  <a:srgbClr val="FFFFFF"/>
                </a:solidFill>
              </a:rPr>
              <a:t>n</a:t>
            </a:r>
            <a:r>
              <a:rPr sz="3900" lang="en-US">
                <a:solidFill>
                  <a:srgbClr val="FFFFFF"/>
                </a:solidFill>
              </a:rPr>
              <a:t>d</a:t>
            </a:r>
            <a:r>
              <a:rPr sz="3900" lang="en-US">
                <a:solidFill>
                  <a:srgbClr val="FFFFFF"/>
                </a:solidFill>
              </a:rPr>
              <a:t>i</a:t>
            </a:r>
            <a:r>
              <a:rPr sz="3900" lang="en-US">
                <a:solidFill>
                  <a:srgbClr val="FFFFFF"/>
                </a:solidFill>
              </a:rPr>
              <a:t>c</a:t>
            </a:r>
            <a:r>
              <a:rPr sz="3900" lang="en-US">
                <a:solidFill>
                  <a:srgbClr val="FFFFFF"/>
                </a:solidFill>
              </a:rPr>
              <a:t>a</a:t>
            </a:r>
            <a:r>
              <a:rPr sz="3900" lang="en-US">
                <a:solidFill>
                  <a:srgbClr val="FFFFFF"/>
                </a:solidFill>
              </a:rPr>
              <a:t>t</a:t>
            </a:r>
            <a:r>
              <a:rPr sz="3900" lang="en-US">
                <a:solidFill>
                  <a:srgbClr val="FFFFFF"/>
                </a:solidFill>
              </a:rPr>
              <a:t>or</a:t>
            </a:r>
            <a:r>
              <a:rPr sz="3900" lang="en-US">
                <a:solidFill>
                  <a:srgbClr val="FFFFFF"/>
                </a:solidFill>
              </a:rPr>
              <a:t>s</a:t>
            </a:r>
            <a:r>
              <a:rPr sz="3900" lang="en-US">
                <a:solidFill>
                  <a:srgbClr val="FFFFFF"/>
                </a:solidFill>
              </a:rPr>
              <a:t>.</a:t>
            </a:r>
            <a:endParaRPr sz="2800" lang="en-US">
              <a:solidFill>
                <a:srgbClr val="000000"/>
              </a:solidFill>
            </a:endParaRPr>
          </a:p>
        </p:txBody>
      </p:sp>
      <p:pic>
        <p:nvPicPr>
          <p:cNvPr id="2097183" name=""/>
          <p:cNvPicPr>
            <a:picLocks/>
          </p:cNvPicPr>
          <p:nvPr/>
        </p:nvPicPr>
        <p:blipFill>
          <a:blip xmlns:r="http://schemas.openxmlformats.org/officeDocument/2006/relationships" r:embed="rId3"/>
          <a:stretch>
            <a:fillRect/>
          </a:stretch>
        </p:blipFill>
        <p:spPr>
          <a:xfrm rot="0">
            <a:off x="0" y="1687948"/>
            <a:ext cx="5191646" cy="4721866"/>
          </a:xfrm>
          <a:prstGeom prst="rect"/>
        </p:spPr>
      </p:pic>
    </p:spTree>
  </p:cSld>
  <p:clrMapOvr>
    <a:masterClrMapping/>
  </p:clrMapOvr>
  <p:transition spd="slow">
    <p:cover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 dpi="0">
          <a:blip xmlns:r="http://schemas.openxmlformats.org/officeDocument/2006/relationships" r:embed="rId1">
            <a:alphaModFix amt="99000"/>
            <a:lum/>
          </a:blip>
          <a:srcRect/>
          <a:stretch>
            <a:fillRect/>
          </a:stretch>
        </a:blipFill>
      </p:bgPr>
    </p:bg>
    <p:spTree>
      <p:nvGrpSpPr>
        <p:cNvPr id="4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67" name="图片占位符 3"/>
          <p:cNvPicPr>
            <a:picLocks noChangeAspect="1" noGrp="1"/>
          </p:cNvPicPr>
          <p:nvPr>
            <p:ph type="pic" sz="quarter" idx="10"/>
          </p:nvPr>
        </p:nvPicPr>
        <p:blipFill>
          <a:blip xmlns:r="http://schemas.openxmlformats.org/officeDocument/2006/relationships" r:embed="rId2" cstate="print"/>
          <a:srcRect l="23676" r="23676"/>
          <a:stretch>
            <a:fillRect/>
          </a:stretch>
        </p:blipFill>
        <p:spPr>
          <a:xfrm>
            <a:off x="0" y="0"/>
            <a:ext cx="5776913" cy="6858000"/>
          </a:xfrm>
        </p:spPr>
      </p:pic>
      <p:sp>
        <p:nvSpPr>
          <p:cNvPr id="1048616" name=""/>
          <p:cNvSpPr txBox="1"/>
          <p:nvPr/>
        </p:nvSpPr>
        <p:spPr>
          <a:xfrm>
            <a:off x="5513503" y="756478"/>
            <a:ext cx="6927650" cy="5933440"/>
          </a:xfrm>
          <a:prstGeom prst="rect"/>
        </p:spPr>
        <p:txBody>
          <a:bodyPr rtlCol="0" wrap="square">
            <a:spAutoFit/>
          </a:bodyPr>
          <a:p>
            <a:pPr indent="0" marL="0">
              <a:buNone/>
            </a:pPr>
            <a:r>
              <a:rPr sz="3900" lang="en-US">
                <a:solidFill>
                  <a:srgbClr val="FFFFFF"/>
                </a:solidFill>
              </a:rPr>
              <a:t>R</a:t>
            </a:r>
            <a:r>
              <a:rPr sz="3900" lang="en-US">
                <a:solidFill>
                  <a:srgbClr val="FFFFFF"/>
                </a:solidFill>
              </a:rPr>
              <a:t>e</a:t>
            </a:r>
            <a:r>
              <a:rPr sz="3900" lang="en-US">
                <a:solidFill>
                  <a:srgbClr val="FFFFFF"/>
                </a:solidFill>
              </a:rPr>
              <a:t>s</a:t>
            </a:r>
            <a:r>
              <a:rPr sz="3900" lang="en-US">
                <a:solidFill>
                  <a:srgbClr val="FFFFFF"/>
                </a:solidFill>
              </a:rPr>
              <a:t>i</a:t>
            </a:r>
            <a:r>
              <a:rPr sz="3900" lang="en-US">
                <a:solidFill>
                  <a:srgbClr val="FFFFFF"/>
                </a:solidFill>
              </a:rPr>
              <a:t>d</a:t>
            </a:r>
            <a:r>
              <a:rPr sz="3900" lang="en-US">
                <a:solidFill>
                  <a:srgbClr val="FFFFFF"/>
                </a:solidFill>
              </a:rPr>
              <a:t>e</a:t>
            </a:r>
            <a:r>
              <a:rPr sz="3900" lang="en-US">
                <a:solidFill>
                  <a:srgbClr val="FFFFFF"/>
                </a:solidFill>
              </a:rPr>
              <a:t>ntial </a:t>
            </a:r>
            <a:r>
              <a:rPr sz="3900" lang="en-US">
                <a:solidFill>
                  <a:srgbClr val="FFFFFF"/>
                </a:solidFill>
              </a:rPr>
              <a:t>m</a:t>
            </a:r>
            <a:r>
              <a:rPr sz="3900" lang="en-US">
                <a:solidFill>
                  <a:srgbClr val="FFFFFF"/>
                </a:solidFill>
              </a:rPr>
              <a:t>o</a:t>
            </a:r>
            <a:r>
              <a:rPr sz="3900" lang="en-US">
                <a:solidFill>
                  <a:srgbClr val="FFFFFF"/>
                </a:solidFill>
              </a:rPr>
              <a:t>b</a:t>
            </a:r>
            <a:r>
              <a:rPr sz="3900" lang="en-US">
                <a:solidFill>
                  <a:srgbClr val="FFFFFF"/>
                </a:solidFill>
              </a:rPr>
              <a:t>ility </a:t>
            </a:r>
            <a:r>
              <a:rPr sz="3900" lang="en-US">
                <a:solidFill>
                  <a:srgbClr val="FFFFFF"/>
                </a:solidFill>
              </a:rPr>
              <a:t>r</a:t>
            </a:r>
            <a:r>
              <a:rPr sz="3900" lang="en-US">
                <a:solidFill>
                  <a:srgbClr val="FFFFFF"/>
                </a:solidFill>
              </a:rPr>
              <a:t>e</a:t>
            </a:r>
            <a:r>
              <a:rPr sz="3900" lang="en-US">
                <a:solidFill>
                  <a:srgbClr val="FFFFFF"/>
                </a:solidFill>
              </a:rPr>
              <a:t>f</a:t>
            </a:r>
            <a:r>
              <a:rPr sz="3900" lang="en-US">
                <a:solidFill>
                  <a:srgbClr val="FFFFFF"/>
                </a:solidFill>
              </a:rPr>
              <a:t>e</a:t>
            </a:r>
            <a:r>
              <a:rPr sz="3900" lang="en-US">
                <a:solidFill>
                  <a:srgbClr val="FFFFFF"/>
                </a:solidFill>
              </a:rPr>
              <a:t>r</a:t>
            </a:r>
            <a:r>
              <a:rPr sz="3900" lang="en-US">
                <a:solidFill>
                  <a:srgbClr val="FFFFFF"/>
                </a:solidFill>
              </a:rPr>
              <a:t>s</a:t>
            </a:r>
            <a:r>
              <a:rPr sz="3900" lang="en-US">
                <a:solidFill>
                  <a:srgbClr val="FFFFFF"/>
                </a:solidFill>
              </a:rPr>
              <a:t> </a:t>
            </a:r>
            <a:r>
              <a:rPr sz="3900" lang="en-US">
                <a:solidFill>
                  <a:srgbClr val="FFFFFF"/>
                </a:solidFill>
              </a:rPr>
              <a:t>t</a:t>
            </a:r>
            <a:r>
              <a:rPr sz="3900" lang="en-US">
                <a:solidFill>
                  <a:srgbClr val="FFFFFF"/>
                </a:solidFill>
              </a:rPr>
              <a:t>o </a:t>
            </a:r>
            <a:r>
              <a:rPr sz="3900" lang="en-US">
                <a:solidFill>
                  <a:srgbClr val="FFFFFF"/>
                </a:solidFill>
              </a:rPr>
              <a:t>the </a:t>
            </a:r>
            <a:r>
              <a:rPr sz="3900" lang="en-US">
                <a:solidFill>
                  <a:srgbClr val="FFFFFF"/>
                </a:solidFill>
              </a:rPr>
              <a:t>change </a:t>
            </a:r>
            <a:r>
              <a:rPr sz="3900" lang="en-US">
                <a:solidFill>
                  <a:srgbClr val="FFFFFF"/>
                </a:solidFill>
              </a:rPr>
              <a:t>of </a:t>
            </a:r>
            <a:r>
              <a:rPr sz="3900" lang="en-US">
                <a:solidFill>
                  <a:srgbClr val="FFFFFF"/>
                </a:solidFill>
              </a:rPr>
              <a:t>one's </a:t>
            </a:r>
            <a:r>
              <a:rPr sz="3900" lang="en-US">
                <a:solidFill>
                  <a:srgbClr val="FFFFFF"/>
                </a:solidFill>
              </a:rPr>
              <a:t>r</a:t>
            </a:r>
            <a:r>
              <a:rPr sz="3900" lang="en-US">
                <a:solidFill>
                  <a:srgbClr val="FFFFFF"/>
                </a:solidFill>
              </a:rPr>
              <a:t>e</a:t>
            </a:r>
            <a:r>
              <a:rPr sz="3900" lang="en-US">
                <a:solidFill>
                  <a:srgbClr val="FFFFFF"/>
                </a:solidFill>
              </a:rPr>
              <a:t>s</a:t>
            </a:r>
            <a:r>
              <a:rPr sz="3900" lang="en-US">
                <a:solidFill>
                  <a:srgbClr val="FFFFFF"/>
                </a:solidFill>
              </a:rPr>
              <a:t>i</a:t>
            </a:r>
            <a:r>
              <a:rPr sz="3900" lang="en-US">
                <a:solidFill>
                  <a:srgbClr val="FFFFFF"/>
                </a:solidFill>
              </a:rPr>
              <a:t>d</a:t>
            </a:r>
            <a:r>
              <a:rPr sz="3900" lang="en-US">
                <a:solidFill>
                  <a:srgbClr val="FFFFFF"/>
                </a:solidFill>
              </a:rPr>
              <a:t>e</a:t>
            </a:r>
            <a:r>
              <a:rPr sz="3900" lang="en-US">
                <a:solidFill>
                  <a:srgbClr val="FFFFFF"/>
                </a:solidFill>
              </a:rPr>
              <a:t>n</a:t>
            </a:r>
            <a:r>
              <a:rPr sz="3900" lang="en-US">
                <a:solidFill>
                  <a:srgbClr val="FFFFFF"/>
                </a:solidFill>
              </a:rPr>
              <a:t>c</a:t>
            </a:r>
            <a:r>
              <a:rPr sz="3900" lang="en-US">
                <a:solidFill>
                  <a:srgbClr val="FFFFFF"/>
                </a:solidFill>
              </a:rPr>
              <a:t>e </a:t>
            </a:r>
            <a:r>
              <a:rPr sz="3900" lang="en-US">
                <a:solidFill>
                  <a:srgbClr val="FFFFFF"/>
                </a:solidFill>
              </a:rPr>
              <a:t>a</a:t>
            </a:r>
            <a:r>
              <a:rPr sz="3900" lang="en-US">
                <a:solidFill>
                  <a:srgbClr val="FFFFFF"/>
                </a:solidFill>
              </a:rPr>
              <a:t>n</a:t>
            </a:r>
            <a:r>
              <a:rPr sz="3900" lang="en-US">
                <a:solidFill>
                  <a:srgbClr val="FFFFFF"/>
                </a:solidFill>
              </a:rPr>
              <a:t>d</a:t>
            </a:r>
            <a:r>
              <a:rPr sz="3900" lang="en-US">
                <a:solidFill>
                  <a:srgbClr val="FFFFFF"/>
                </a:solidFill>
              </a:rPr>
              <a:t> </a:t>
            </a:r>
            <a:r>
              <a:rPr sz="3900" lang="en-US">
                <a:solidFill>
                  <a:srgbClr val="FFFFFF"/>
                </a:solidFill>
              </a:rPr>
              <a:t>h</a:t>
            </a:r>
            <a:r>
              <a:rPr sz="3900" lang="en-US">
                <a:solidFill>
                  <a:srgbClr val="FFFFFF"/>
                </a:solidFill>
              </a:rPr>
              <a:t>a</a:t>
            </a:r>
            <a:r>
              <a:rPr sz="3900" lang="en-US">
                <a:solidFill>
                  <a:srgbClr val="FFFFFF"/>
                </a:solidFill>
              </a:rPr>
              <a:t>s</a:t>
            </a:r>
            <a:r>
              <a:rPr sz="3900" lang="en-US">
                <a:solidFill>
                  <a:srgbClr val="FFFFFF"/>
                </a:solidFill>
              </a:rPr>
              <a:t> </a:t>
            </a:r>
            <a:r>
              <a:rPr sz="3900" lang="en-US">
                <a:solidFill>
                  <a:srgbClr val="FFFFFF"/>
                </a:solidFill>
              </a:rPr>
              <a:t>b</a:t>
            </a:r>
            <a:r>
              <a:rPr sz="3900" lang="en-US">
                <a:solidFill>
                  <a:srgbClr val="FFFFFF"/>
                </a:solidFill>
              </a:rPr>
              <a:t>e</a:t>
            </a:r>
            <a:r>
              <a:rPr sz="3900" lang="en-US">
                <a:solidFill>
                  <a:srgbClr val="FFFFFF"/>
                </a:solidFill>
              </a:rPr>
              <a:t>e</a:t>
            </a:r>
            <a:r>
              <a:rPr sz="3900" lang="en-US">
                <a:solidFill>
                  <a:srgbClr val="FFFFFF"/>
                </a:solidFill>
              </a:rPr>
              <a:t>n</a:t>
            </a:r>
            <a:r>
              <a:rPr sz="3900" lang="en-US">
                <a:solidFill>
                  <a:srgbClr val="FFFFFF"/>
                </a:solidFill>
              </a:rPr>
              <a:t> </a:t>
            </a:r>
            <a:r>
              <a:rPr sz="3900" lang="en-US">
                <a:solidFill>
                  <a:srgbClr val="FFFFFF"/>
                </a:solidFill>
              </a:rPr>
              <a:t>s</a:t>
            </a:r>
            <a:r>
              <a:rPr sz="3900" lang="en-US">
                <a:solidFill>
                  <a:srgbClr val="FFFFFF"/>
                </a:solidFill>
              </a:rPr>
              <a:t>t</a:t>
            </a:r>
            <a:r>
              <a:rPr sz="3900" lang="en-US">
                <a:solidFill>
                  <a:srgbClr val="FFFFFF"/>
                </a:solidFill>
              </a:rPr>
              <a:t>u</a:t>
            </a:r>
            <a:r>
              <a:rPr sz="3900" lang="en-US">
                <a:solidFill>
                  <a:srgbClr val="FFFFFF"/>
                </a:solidFill>
              </a:rPr>
              <a:t>d</a:t>
            </a:r>
            <a:r>
              <a:rPr sz="3900" lang="en-US">
                <a:solidFill>
                  <a:srgbClr val="FFFFFF"/>
                </a:solidFill>
              </a:rPr>
              <a:t>i</a:t>
            </a:r>
            <a:r>
              <a:rPr sz="3900" lang="en-US">
                <a:solidFill>
                  <a:srgbClr val="FFFFFF"/>
                </a:solidFill>
              </a:rPr>
              <a:t>e</a:t>
            </a:r>
            <a:r>
              <a:rPr sz="3900" lang="en-US">
                <a:solidFill>
                  <a:srgbClr val="FFFFFF"/>
                </a:solidFill>
              </a:rPr>
              <a:t>d</a:t>
            </a:r>
            <a:r>
              <a:rPr sz="3900" lang="en-US">
                <a:solidFill>
                  <a:srgbClr val="FFFFFF"/>
                </a:solidFill>
              </a:rPr>
              <a:t> </a:t>
            </a:r>
            <a:r>
              <a:rPr sz="3900" lang="en-US">
                <a:solidFill>
                  <a:srgbClr val="FFFFFF"/>
                </a:solidFill>
              </a:rPr>
              <a:t>i</a:t>
            </a:r>
            <a:r>
              <a:rPr sz="3900" lang="en-US">
                <a:solidFill>
                  <a:srgbClr val="FFFFFF"/>
                </a:solidFill>
              </a:rPr>
              <a:t>n</a:t>
            </a:r>
            <a:r>
              <a:rPr sz="3900" lang="en-US">
                <a:solidFill>
                  <a:srgbClr val="FFFFFF"/>
                </a:solidFill>
              </a:rPr>
              <a:t> </a:t>
            </a:r>
            <a:r>
              <a:rPr sz="3900" lang="en-US">
                <a:solidFill>
                  <a:srgbClr val="FFFFFF"/>
                </a:solidFill>
              </a:rPr>
              <a:t>terms </a:t>
            </a:r>
            <a:r>
              <a:rPr sz="3900" lang="en-US">
                <a:solidFill>
                  <a:srgbClr val="FFFFFF"/>
                </a:solidFill>
              </a:rPr>
              <a:t>of </a:t>
            </a:r>
            <a:r>
              <a:rPr sz="3900" lang="en-US">
                <a:solidFill>
                  <a:srgbClr val="FFFFFF"/>
                </a:solidFill>
              </a:rPr>
              <a:t>m</a:t>
            </a:r>
            <a:r>
              <a:rPr sz="3900" lang="en-US">
                <a:solidFill>
                  <a:srgbClr val="FFFFFF"/>
                </a:solidFill>
              </a:rPr>
              <a:t>o</a:t>
            </a:r>
            <a:r>
              <a:rPr sz="3900" lang="en-US">
                <a:solidFill>
                  <a:srgbClr val="FFFFFF"/>
                </a:solidFill>
              </a:rPr>
              <a:t>b</a:t>
            </a:r>
            <a:r>
              <a:rPr sz="3900" lang="en-US">
                <a:solidFill>
                  <a:srgbClr val="FFFFFF"/>
                </a:solidFill>
              </a:rPr>
              <a:t>i</a:t>
            </a:r>
            <a:r>
              <a:rPr sz="3900" lang="en-US">
                <a:solidFill>
                  <a:srgbClr val="FFFFFF"/>
                </a:solidFill>
              </a:rPr>
              <a:t>l</a:t>
            </a:r>
            <a:r>
              <a:rPr sz="3900" lang="en-US">
                <a:solidFill>
                  <a:srgbClr val="FFFFFF"/>
                </a:solidFill>
              </a:rPr>
              <a:t>ity</a:t>
            </a:r>
            <a:r>
              <a:rPr sz="3900" lang="en-US">
                <a:solidFill>
                  <a:srgbClr val="FFFFFF"/>
                </a:solidFill>
              </a:rPr>
              <a:t>. </a:t>
            </a:r>
            <a:endParaRPr sz="2800" lang="en-US">
              <a:solidFill>
                <a:srgbClr val="000000"/>
              </a:solidFill>
            </a:endParaRPr>
          </a:p>
          <a:p>
            <a:pPr indent="-457200" marL="457200">
              <a:buFont typeface="Arial"/>
              <a:buChar char="•"/>
            </a:pPr>
            <a:r>
              <a:rPr sz="3900" lang="en-US">
                <a:solidFill>
                  <a:srgbClr val="FFFFFF"/>
                </a:solidFill>
              </a:rPr>
              <a:t>A</a:t>
            </a:r>
            <a:r>
              <a:rPr sz="3900" lang="en-US">
                <a:solidFill>
                  <a:srgbClr val="FFFFFF"/>
                </a:solidFill>
              </a:rPr>
              <a:t>m</a:t>
            </a:r>
            <a:r>
              <a:rPr sz="3900" lang="en-US">
                <a:solidFill>
                  <a:srgbClr val="FFFFFF"/>
                </a:solidFill>
              </a:rPr>
              <a:t>o</a:t>
            </a:r>
            <a:r>
              <a:rPr sz="3900" lang="en-US">
                <a:solidFill>
                  <a:srgbClr val="FFFFFF"/>
                </a:solidFill>
              </a:rPr>
              <a:t>n</a:t>
            </a:r>
            <a:r>
              <a:rPr sz="3900" lang="en-US">
                <a:solidFill>
                  <a:srgbClr val="FFFFFF"/>
                </a:solidFill>
              </a:rPr>
              <a:t>g</a:t>
            </a:r>
            <a:r>
              <a:rPr sz="3900" lang="en-US">
                <a:solidFill>
                  <a:srgbClr val="FFFFFF"/>
                </a:solidFill>
              </a:rPr>
              <a:t> </a:t>
            </a:r>
            <a:r>
              <a:rPr sz="3900" lang="en-US">
                <a:solidFill>
                  <a:srgbClr val="FFFFFF"/>
                </a:solidFill>
              </a:rPr>
              <a:t>others</a:t>
            </a:r>
            <a:r>
              <a:rPr sz="3900" lang="en-US">
                <a:solidFill>
                  <a:srgbClr val="FFFFFF"/>
                </a:solidFill>
              </a:rPr>
              <a:t> </a:t>
            </a:r>
            <a:r>
              <a:rPr sz="3900" lang="en-US">
                <a:solidFill>
                  <a:srgbClr val="FFFFFF"/>
                </a:solidFill>
              </a:rPr>
              <a:t>r</a:t>
            </a:r>
            <a:r>
              <a:rPr sz="3900" lang="en-US">
                <a:solidFill>
                  <a:srgbClr val="FFFFFF"/>
                </a:solidFill>
              </a:rPr>
              <a:t>o</a:t>
            </a:r>
            <a:r>
              <a:rPr sz="3900" lang="en-US">
                <a:solidFill>
                  <a:srgbClr val="FFFFFF"/>
                </a:solidFill>
              </a:rPr>
              <a:t>o</a:t>
            </a:r>
            <a:r>
              <a:rPr sz="3900" lang="en-US">
                <a:solidFill>
                  <a:srgbClr val="FFFFFF"/>
                </a:solidFill>
              </a:rPr>
              <a:t>m</a:t>
            </a:r>
            <a:r>
              <a:rPr sz="3900" lang="en-US">
                <a:solidFill>
                  <a:srgbClr val="FFFFFF"/>
                </a:solidFill>
              </a:rPr>
              <a:t> </a:t>
            </a:r>
            <a:r>
              <a:rPr sz="3900" lang="en-US">
                <a:solidFill>
                  <a:srgbClr val="FFFFFF"/>
                </a:solidFill>
              </a:rPr>
              <a:t>c</a:t>
            </a:r>
            <a:r>
              <a:rPr sz="3900" lang="en-US">
                <a:solidFill>
                  <a:srgbClr val="FFFFFF"/>
                </a:solidFill>
              </a:rPr>
              <a:t>r</a:t>
            </a:r>
            <a:r>
              <a:rPr sz="3900" lang="en-US">
                <a:solidFill>
                  <a:srgbClr val="FFFFFF"/>
                </a:solidFill>
              </a:rPr>
              <a:t>o</a:t>
            </a:r>
            <a:r>
              <a:rPr sz="3900" lang="en-US">
                <a:solidFill>
                  <a:srgbClr val="FFFFFF"/>
                </a:solidFill>
              </a:rPr>
              <a:t>w</a:t>
            </a:r>
            <a:r>
              <a:rPr sz="3900" lang="en-US">
                <a:solidFill>
                  <a:srgbClr val="FFFFFF"/>
                </a:solidFill>
              </a:rPr>
              <a:t>d</a:t>
            </a:r>
            <a:r>
              <a:rPr sz="3900" lang="en-US">
                <a:solidFill>
                  <a:srgbClr val="FFFFFF"/>
                </a:solidFill>
              </a:rPr>
              <a:t>i</a:t>
            </a:r>
            <a:r>
              <a:rPr sz="3900" lang="en-US">
                <a:solidFill>
                  <a:srgbClr val="FFFFFF"/>
                </a:solidFill>
              </a:rPr>
              <a:t>n</a:t>
            </a:r>
            <a:r>
              <a:rPr sz="3900" lang="en-US">
                <a:solidFill>
                  <a:srgbClr val="FFFFFF"/>
                </a:solidFill>
              </a:rPr>
              <a:t>g</a:t>
            </a:r>
            <a:r>
              <a:rPr sz="3900" lang="en-US">
                <a:solidFill>
                  <a:srgbClr val="FFFFFF"/>
                </a:solidFill>
              </a:rPr>
              <a:t> </a:t>
            </a:r>
            <a:r>
              <a:rPr sz="3900" lang="en-US">
                <a:solidFill>
                  <a:srgbClr val="FFFFFF"/>
                </a:solidFill>
              </a:rPr>
              <a:t>e</a:t>
            </a:r>
            <a:r>
              <a:rPr sz="3900" lang="en-US">
                <a:solidFill>
                  <a:srgbClr val="FFFFFF"/>
                </a:solidFill>
              </a:rPr>
              <a:t>x</a:t>
            </a:r>
            <a:r>
              <a:rPr sz="3900" lang="en-US">
                <a:solidFill>
                  <a:srgbClr val="FFFFFF"/>
                </a:solidFill>
              </a:rPr>
              <a:t>e</a:t>
            </a:r>
            <a:r>
              <a:rPr sz="3900" lang="en-US">
                <a:solidFill>
                  <a:srgbClr val="FFFFFF"/>
                </a:solidFill>
              </a:rPr>
              <a:t>r</a:t>
            </a:r>
            <a:r>
              <a:rPr sz="3900" lang="en-US">
                <a:solidFill>
                  <a:srgbClr val="FFFFFF"/>
                </a:solidFill>
              </a:rPr>
              <a:t>t</a:t>
            </a:r>
            <a:r>
              <a:rPr sz="3900" lang="en-US">
                <a:solidFill>
                  <a:srgbClr val="FFFFFF"/>
                </a:solidFill>
              </a:rPr>
              <a:t>e</a:t>
            </a:r>
            <a:r>
              <a:rPr sz="3900" lang="en-US">
                <a:solidFill>
                  <a:srgbClr val="FFFFFF"/>
                </a:solidFill>
              </a:rPr>
              <a:t>d</a:t>
            </a:r>
            <a:r>
              <a:rPr sz="3900" lang="en-US">
                <a:solidFill>
                  <a:srgbClr val="FFFFFF"/>
                </a:solidFill>
              </a:rPr>
              <a:t> </a:t>
            </a:r>
            <a:r>
              <a:rPr sz="3900" lang="en-US">
                <a:solidFill>
                  <a:srgbClr val="FFFFFF"/>
                </a:solidFill>
              </a:rPr>
              <a:t>a</a:t>
            </a:r>
            <a:r>
              <a:rPr sz="3900" lang="en-US">
                <a:solidFill>
                  <a:srgbClr val="FFFFFF"/>
                </a:solidFill>
              </a:rPr>
              <a:t> </a:t>
            </a:r>
            <a:r>
              <a:rPr sz="3900" lang="en-US">
                <a:solidFill>
                  <a:srgbClr val="FFFFFF"/>
                </a:solidFill>
              </a:rPr>
              <a:t>d</a:t>
            </a:r>
            <a:r>
              <a:rPr sz="3900" lang="en-US">
                <a:solidFill>
                  <a:srgbClr val="FFFFFF"/>
                </a:solidFill>
              </a:rPr>
              <a:t>i</a:t>
            </a:r>
            <a:r>
              <a:rPr sz="3900" lang="en-US">
                <a:solidFill>
                  <a:srgbClr val="FFFFFF"/>
                </a:solidFill>
              </a:rPr>
              <a:t>r</a:t>
            </a:r>
            <a:r>
              <a:rPr sz="3900" lang="en-US">
                <a:solidFill>
                  <a:srgbClr val="FFFFFF"/>
                </a:solidFill>
              </a:rPr>
              <a:t>e</a:t>
            </a:r>
            <a:r>
              <a:rPr sz="3900" lang="en-US">
                <a:solidFill>
                  <a:srgbClr val="FFFFFF"/>
                </a:solidFill>
              </a:rPr>
              <a:t>c</a:t>
            </a:r>
            <a:r>
              <a:rPr sz="3900" lang="en-US">
                <a:solidFill>
                  <a:srgbClr val="FFFFFF"/>
                </a:solidFill>
              </a:rPr>
              <a:t>t </a:t>
            </a:r>
            <a:r>
              <a:rPr sz="3900" lang="en-US">
                <a:solidFill>
                  <a:srgbClr val="FFFFFF"/>
                </a:solidFill>
              </a:rPr>
              <a:t>i</a:t>
            </a:r>
            <a:r>
              <a:rPr sz="3900" lang="en-US">
                <a:solidFill>
                  <a:srgbClr val="FFFFFF"/>
                </a:solidFill>
              </a:rPr>
              <a:t>n</a:t>
            </a:r>
            <a:r>
              <a:rPr sz="3900" lang="en-US">
                <a:solidFill>
                  <a:srgbClr val="FFFFFF"/>
                </a:solidFill>
              </a:rPr>
              <a:t>f</a:t>
            </a:r>
            <a:r>
              <a:rPr sz="3900" lang="en-US">
                <a:solidFill>
                  <a:srgbClr val="FFFFFF"/>
                </a:solidFill>
              </a:rPr>
              <a:t>luence </a:t>
            </a:r>
            <a:r>
              <a:rPr sz="3900" lang="en-US">
                <a:solidFill>
                  <a:srgbClr val="FFFFFF"/>
                </a:solidFill>
              </a:rPr>
              <a:t>on </a:t>
            </a:r>
            <a:r>
              <a:rPr sz="3900" lang="en-US">
                <a:solidFill>
                  <a:srgbClr val="FFFFFF"/>
                </a:solidFill>
              </a:rPr>
              <a:t>r</a:t>
            </a:r>
            <a:r>
              <a:rPr sz="3900" lang="en-US">
                <a:solidFill>
                  <a:srgbClr val="FFFFFF"/>
                </a:solidFill>
              </a:rPr>
              <a:t>e</a:t>
            </a:r>
            <a:r>
              <a:rPr sz="3900" lang="en-US">
                <a:solidFill>
                  <a:srgbClr val="FFFFFF"/>
                </a:solidFill>
              </a:rPr>
              <a:t>s</a:t>
            </a:r>
            <a:r>
              <a:rPr sz="3900" lang="en-US">
                <a:solidFill>
                  <a:srgbClr val="FFFFFF"/>
                </a:solidFill>
              </a:rPr>
              <a:t>i</a:t>
            </a:r>
            <a:r>
              <a:rPr sz="3900" lang="en-US">
                <a:solidFill>
                  <a:srgbClr val="FFFFFF"/>
                </a:solidFill>
              </a:rPr>
              <a:t>d</a:t>
            </a:r>
            <a:r>
              <a:rPr sz="3900" lang="en-US">
                <a:solidFill>
                  <a:srgbClr val="FFFFFF"/>
                </a:solidFill>
              </a:rPr>
              <a:t>e</a:t>
            </a:r>
            <a:r>
              <a:rPr sz="3900" lang="en-US">
                <a:solidFill>
                  <a:srgbClr val="FFFFFF"/>
                </a:solidFill>
              </a:rPr>
              <a:t>ntial </a:t>
            </a:r>
            <a:r>
              <a:rPr sz="3900" lang="en-US">
                <a:solidFill>
                  <a:srgbClr val="FFFFFF"/>
                </a:solidFill>
              </a:rPr>
              <a:t>m</a:t>
            </a:r>
            <a:r>
              <a:rPr sz="3900" lang="en-US">
                <a:solidFill>
                  <a:srgbClr val="FFFFFF"/>
                </a:solidFill>
              </a:rPr>
              <a:t>o</a:t>
            </a:r>
            <a:r>
              <a:rPr sz="3900" lang="en-US">
                <a:solidFill>
                  <a:srgbClr val="FFFFFF"/>
                </a:solidFill>
              </a:rPr>
              <a:t>b</a:t>
            </a:r>
            <a:r>
              <a:rPr sz="3900" lang="en-US">
                <a:solidFill>
                  <a:srgbClr val="FFFFFF"/>
                </a:solidFill>
              </a:rPr>
              <a:t>i</a:t>
            </a:r>
            <a:r>
              <a:rPr sz="3900" lang="en-US">
                <a:solidFill>
                  <a:srgbClr val="FFFFFF"/>
                </a:solidFill>
              </a:rPr>
              <a:t>lity</a:t>
            </a:r>
            <a:r>
              <a:rPr sz="3900" lang="en-US">
                <a:solidFill>
                  <a:srgbClr val="FFFFFF"/>
                </a:solidFill>
              </a:rPr>
              <a:t>, </a:t>
            </a:r>
            <a:r>
              <a:rPr sz="3900" lang="en-US">
                <a:solidFill>
                  <a:srgbClr val="FFFFFF"/>
                </a:solidFill>
              </a:rPr>
              <a:t>w</a:t>
            </a:r>
            <a:r>
              <a:rPr sz="3900" lang="en-US">
                <a:solidFill>
                  <a:srgbClr val="FFFFFF"/>
                </a:solidFill>
              </a:rPr>
              <a:t>h</a:t>
            </a:r>
            <a:r>
              <a:rPr sz="3900" lang="en-US">
                <a:solidFill>
                  <a:srgbClr val="FFFFFF"/>
                </a:solidFill>
              </a:rPr>
              <a:t>e</a:t>
            </a:r>
            <a:r>
              <a:rPr sz="3900" lang="en-US">
                <a:solidFill>
                  <a:srgbClr val="FFFFFF"/>
                </a:solidFill>
              </a:rPr>
              <a:t>r</a:t>
            </a:r>
            <a:r>
              <a:rPr sz="3900" lang="en-US">
                <a:solidFill>
                  <a:srgbClr val="FFFFFF"/>
                </a:solidFill>
              </a:rPr>
              <a:t>e</a:t>
            </a:r>
            <a:r>
              <a:rPr sz="3900" lang="en-US">
                <a:solidFill>
                  <a:srgbClr val="FFFFFF"/>
                </a:solidFill>
              </a:rPr>
              <a:t> </a:t>
            </a:r>
            <a:r>
              <a:rPr sz="3900" lang="en-US">
                <a:solidFill>
                  <a:srgbClr val="FFFFFF"/>
                </a:solidFill>
              </a:rPr>
              <a:t>the </a:t>
            </a:r>
            <a:r>
              <a:rPr sz="3900" lang="en-US">
                <a:solidFill>
                  <a:srgbClr val="FFFFFF"/>
                </a:solidFill>
              </a:rPr>
              <a:t>e</a:t>
            </a:r>
            <a:r>
              <a:rPr sz="3900" lang="en-US">
                <a:solidFill>
                  <a:srgbClr val="FFFFFF"/>
                </a:solidFill>
              </a:rPr>
              <a:t>f</a:t>
            </a:r>
            <a:r>
              <a:rPr sz="3900" lang="en-US">
                <a:solidFill>
                  <a:srgbClr val="FFFFFF"/>
                </a:solidFill>
              </a:rPr>
              <a:t>f</a:t>
            </a:r>
            <a:r>
              <a:rPr sz="3900" lang="en-US">
                <a:solidFill>
                  <a:srgbClr val="FFFFFF"/>
                </a:solidFill>
              </a:rPr>
              <a:t>e</a:t>
            </a:r>
            <a:r>
              <a:rPr sz="3900" lang="en-US">
                <a:solidFill>
                  <a:srgbClr val="FFFFFF"/>
                </a:solidFill>
              </a:rPr>
              <a:t>c</a:t>
            </a:r>
            <a:r>
              <a:rPr sz="3900" lang="en-US">
                <a:solidFill>
                  <a:srgbClr val="FFFFFF"/>
                </a:solidFill>
              </a:rPr>
              <a:t>t</a:t>
            </a:r>
            <a:r>
              <a:rPr sz="3900" lang="en-US">
                <a:solidFill>
                  <a:srgbClr val="FFFFFF"/>
                </a:solidFill>
              </a:rPr>
              <a:t>s </a:t>
            </a:r>
            <a:r>
              <a:rPr sz="3900" lang="en-US">
                <a:solidFill>
                  <a:srgbClr val="FFFFFF"/>
                </a:solidFill>
              </a:rPr>
              <a:t>of </a:t>
            </a:r>
            <a:r>
              <a:rPr sz="3900" lang="en-US">
                <a:solidFill>
                  <a:srgbClr val="FFFFFF"/>
                </a:solidFill>
              </a:rPr>
              <a:t>o</a:t>
            </a:r>
            <a:r>
              <a:rPr sz="3900" lang="en-US">
                <a:solidFill>
                  <a:srgbClr val="FFFFFF"/>
                </a:solidFill>
              </a:rPr>
              <a:t>t</a:t>
            </a:r>
            <a:r>
              <a:rPr sz="3900" lang="en-US">
                <a:solidFill>
                  <a:srgbClr val="FFFFFF"/>
                </a:solidFill>
              </a:rPr>
              <a:t>h</a:t>
            </a:r>
            <a:r>
              <a:rPr sz="3900" lang="en-US">
                <a:solidFill>
                  <a:srgbClr val="FFFFFF"/>
                </a:solidFill>
              </a:rPr>
              <a:t>e</a:t>
            </a:r>
            <a:r>
              <a:rPr sz="3900" lang="en-US">
                <a:solidFill>
                  <a:srgbClr val="FFFFFF"/>
                </a:solidFill>
              </a:rPr>
              <a:t>r</a:t>
            </a:r>
            <a:r>
              <a:rPr sz="3900" lang="en-US">
                <a:solidFill>
                  <a:srgbClr val="FFFFFF"/>
                </a:solidFill>
              </a:rPr>
              <a:t> </a:t>
            </a:r>
            <a:r>
              <a:rPr sz="3900" lang="en-US">
                <a:solidFill>
                  <a:srgbClr val="FFFFFF"/>
                </a:solidFill>
              </a:rPr>
              <a:t>r</a:t>
            </a:r>
            <a:r>
              <a:rPr sz="3900" lang="en-US">
                <a:solidFill>
                  <a:srgbClr val="FFFFFF"/>
                </a:solidFill>
              </a:rPr>
              <a:t>e</a:t>
            </a:r>
            <a:r>
              <a:rPr sz="3900" lang="en-US">
                <a:solidFill>
                  <a:srgbClr val="FFFFFF"/>
                </a:solidFill>
              </a:rPr>
              <a:t>s</a:t>
            </a:r>
            <a:r>
              <a:rPr sz="3900" lang="en-US">
                <a:solidFill>
                  <a:srgbClr val="FFFFFF"/>
                </a:solidFill>
              </a:rPr>
              <a:t>i</a:t>
            </a:r>
            <a:r>
              <a:rPr sz="3900" lang="en-US">
                <a:solidFill>
                  <a:srgbClr val="FFFFFF"/>
                </a:solidFill>
              </a:rPr>
              <a:t>d</a:t>
            </a:r>
            <a:r>
              <a:rPr sz="3900" lang="en-US">
                <a:solidFill>
                  <a:srgbClr val="FFFFFF"/>
                </a:solidFill>
              </a:rPr>
              <a:t>e</a:t>
            </a:r>
            <a:r>
              <a:rPr sz="3900" lang="en-US">
                <a:solidFill>
                  <a:srgbClr val="FFFFFF"/>
                </a:solidFill>
              </a:rPr>
              <a:t>n</a:t>
            </a:r>
            <a:r>
              <a:rPr sz="3900" lang="en-US">
                <a:solidFill>
                  <a:srgbClr val="FFFFFF"/>
                </a:solidFill>
              </a:rPr>
              <a:t>t</a:t>
            </a:r>
            <a:r>
              <a:rPr sz="3900" lang="en-US">
                <a:solidFill>
                  <a:srgbClr val="FFFFFF"/>
                </a:solidFill>
              </a:rPr>
              <a:t>i</a:t>
            </a:r>
            <a:r>
              <a:rPr sz="3900" lang="en-US">
                <a:solidFill>
                  <a:srgbClr val="FFFFFF"/>
                </a:solidFill>
              </a:rPr>
              <a:t>a</a:t>
            </a:r>
            <a:r>
              <a:rPr sz="3900" lang="en-US">
                <a:solidFill>
                  <a:srgbClr val="FFFFFF"/>
                </a:solidFill>
              </a:rPr>
              <a:t>l</a:t>
            </a:r>
            <a:r>
              <a:rPr sz="3900" lang="en-US">
                <a:solidFill>
                  <a:srgbClr val="FFFFFF"/>
                </a:solidFill>
              </a:rPr>
              <a:t> </a:t>
            </a:r>
            <a:r>
              <a:rPr sz="3900" lang="en-US">
                <a:solidFill>
                  <a:srgbClr val="FFFFFF"/>
                </a:solidFill>
              </a:rPr>
              <a:t>c</a:t>
            </a:r>
            <a:r>
              <a:rPr sz="3900" lang="en-US">
                <a:solidFill>
                  <a:srgbClr val="FFFFFF"/>
                </a:solidFill>
              </a:rPr>
              <a:t>h</a:t>
            </a:r>
            <a:r>
              <a:rPr sz="3900" lang="en-US">
                <a:solidFill>
                  <a:srgbClr val="FFFFFF"/>
                </a:solidFill>
              </a:rPr>
              <a:t>a</a:t>
            </a:r>
            <a:r>
              <a:rPr sz="3900" lang="en-US">
                <a:solidFill>
                  <a:srgbClr val="FFFFFF"/>
                </a:solidFill>
              </a:rPr>
              <a:t>r</a:t>
            </a:r>
            <a:r>
              <a:rPr sz="3900" lang="en-US">
                <a:solidFill>
                  <a:srgbClr val="FFFFFF"/>
                </a:solidFill>
              </a:rPr>
              <a:t>a</a:t>
            </a:r>
            <a:r>
              <a:rPr sz="3900" lang="en-US">
                <a:solidFill>
                  <a:srgbClr val="FFFFFF"/>
                </a:solidFill>
              </a:rPr>
              <a:t>c</a:t>
            </a:r>
            <a:r>
              <a:rPr sz="3900" lang="en-US">
                <a:solidFill>
                  <a:srgbClr val="FFFFFF"/>
                </a:solidFill>
              </a:rPr>
              <a:t>t</a:t>
            </a:r>
            <a:r>
              <a:rPr sz="3900" lang="en-US">
                <a:solidFill>
                  <a:srgbClr val="FFFFFF"/>
                </a:solidFill>
              </a:rPr>
              <a:t>e</a:t>
            </a:r>
            <a:r>
              <a:rPr sz="3900" lang="en-US">
                <a:solidFill>
                  <a:srgbClr val="FFFFFF"/>
                </a:solidFill>
              </a:rPr>
              <a:t>r</a:t>
            </a:r>
            <a:r>
              <a:rPr sz="3900" lang="en-US">
                <a:solidFill>
                  <a:srgbClr val="FFFFFF"/>
                </a:solidFill>
              </a:rPr>
              <a:t>istics</a:t>
            </a:r>
            <a:r>
              <a:rPr sz="3900" lang="en-US">
                <a:solidFill>
                  <a:srgbClr val="FFFFFF"/>
                </a:solidFill>
              </a:rPr>
              <a:t>. </a:t>
            </a:r>
            <a:endParaRPr sz="2800"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>
    <p:cover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 dpi="0">
          <a:blip xmlns:r="http://schemas.openxmlformats.org/officeDocument/2006/relationships" r:embed="rId1">
            <a:alphaModFix amt="99000"/>
            <a:lum/>
          </a:blip>
          <a:srcRect/>
          <a:stretch>
            <a:fillRect/>
          </a:stretch>
        </a:blipFill>
      </p:bgPr>
    </p:bg>
    <p:spTree>
      <p:nvGrpSpPr>
        <p:cNvPr id="5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68" name="图片占位符 3"/>
          <p:cNvPicPr>
            <a:picLocks noChangeAspect="1" noGrp="1"/>
          </p:cNvPicPr>
          <p:nvPr>
            <p:ph type="pic" sz="quarter" idx="10"/>
          </p:nvPr>
        </p:nvPicPr>
        <p:blipFill>
          <a:blip xmlns:r="http://schemas.openxmlformats.org/officeDocument/2006/relationships" r:embed="rId2" cstate="print"/>
          <a:srcRect l="23676" r="23676"/>
          <a:stretch>
            <a:fillRect/>
          </a:stretch>
        </p:blipFill>
        <p:spPr>
          <a:xfrm>
            <a:off x="0" y="0"/>
            <a:ext cx="5776913" cy="6858000"/>
          </a:xfrm>
        </p:spPr>
      </p:pic>
      <p:sp>
        <p:nvSpPr>
          <p:cNvPr id="1048617" name=""/>
          <p:cNvSpPr txBox="1"/>
          <p:nvPr/>
        </p:nvSpPr>
        <p:spPr>
          <a:xfrm>
            <a:off x="6095999" y="719315"/>
            <a:ext cx="6185847" cy="510540"/>
          </a:xfrm>
          <a:prstGeom prst="rect"/>
        </p:spPr>
        <p:txBody>
          <a:bodyPr rtlCol="0" wrap="square">
            <a:spAutoFit/>
          </a:bodyPr>
          <a:p>
            <a:pPr algn="r" indent="0" marL="0">
              <a:buNone/>
            </a:pPr>
            <a:r>
              <a:rPr sz="2800" lang="en-US">
                <a:solidFill>
                  <a:srgbClr val="000000"/>
                </a:solidFill>
              </a:rPr>
              <a:t>.</a:t>
            </a:r>
            <a:endParaRPr sz="2800" lang="en-US">
              <a:solidFill>
                <a:srgbClr val="000000"/>
              </a:solidFill>
            </a:endParaRPr>
          </a:p>
        </p:txBody>
      </p:sp>
      <p:sp>
        <p:nvSpPr>
          <p:cNvPr id="1048618" name=""/>
          <p:cNvSpPr txBox="1"/>
          <p:nvPr/>
        </p:nvSpPr>
        <p:spPr>
          <a:xfrm>
            <a:off x="5776912" y="464045"/>
            <a:ext cx="6757772" cy="688339"/>
          </a:xfrm>
          <a:prstGeom prst="rect"/>
          <a:solidFill>
            <a:srgbClr val="02A5E3"/>
          </a:solidFill>
        </p:spPr>
        <p:txBody>
          <a:bodyPr rtlCol="0" wrap="square">
            <a:spAutoFit/>
          </a:bodyPr>
          <a:p>
            <a:pPr indent="0" marL="0">
              <a:buNone/>
            </a:pPr>
            <a:r>
              <a:rPr sz="4000" lang="en-US">
                <a:solidFill>
                  <a:srgbClr val="000000"/>
                </a:solidFill>
              </a:rPr>
              <a:t>B</a:t>
            </a:r>
            <a:r>
              <a:rPr sz="4000" lang="en-US">
                <a:solidFill>
                  <a:srgbClr val="000000"/>
                </a:solidFill>
              </a:rPr>
              <a:t>i</a:t>
            </a:r>
            <a:r>
              <a:rPr sz="4000" lang="en-US">
                <a:solidFill>
                  <a:srgbClr val="000000"/>
                </a:solidFill>
              </a:rPr>
              <a:t>p</a:t>
            </a:r>
            <a:r>
              <a:rPr sz="4000" lang="en-US">
                <a:solidFill>
                  <a:srgbClr val="000000"/>
                </a:solidFill>
              </a:rPr>
              <a:t>o</a:t>
            </a:r>
            <a:r>
              <a:rPr sz="4000" lang="en-US">
                <a:solidFill>
                  <a:srgbClr val="000000"/>
                </a:solidFill>
              </a:rPr>
              <a:t>l</a:t>
            </a:r>
            <a:r>
              <a:rPr sz="4000" lang="en-US">
                <a:solidFill>
                  <a:srgbClr val="000000"/>
                </a:solidFill>
              </a:rPr>
              <a:t>a</a:t>
            </a:r>
            <a:r>
              <a:rPr sz="4000" lang="en-US">
                <a:solidFill>
                  <a:srgbClr val="000000"/>
                </a:solidFill>
              </a:rPr>
              <a:t>r </a:t>
            </a:r>
            <a:r>
              <a:rPr sz="4000" lang="en-US">
                <a:solidFill>
                  <a:srgbClr val="000000"/>
                </a:solidFill>
              </a:rPr>
              <a:t>d</a:t>
            </a:r>
            <a:r>
              <a:rPr sz="4000" lang="en-US">
                <a:solidFill>
                  <a:srgbClr val="000000"/>
                </a:solidFill>
              </a:rPr>
              <a:t>i</a:t>
            </a:r>
            <a:r>
              <a:rPr sz="4000" lang="en-US">
                <a:solidFill>
                  <a:srgbClr val="000000"/>
                </a:solidFill>
              </a:rPr>
              <a:t>m</a:t>
            </a:r>
            <a:r>
              <a:rPr sz="4000" lang="en-US">
                <a:solidFill>
                  <a:srgbClr val="000000"/>
                </a:solidFill>
              </a:rPr>
              <a:t>e</a:t>
            </a:r>
            <a:r>
              <a:rPr sz="4000" lang="en-US">
                <a:solidFill>
                  <a:srgbClr val="000000"/>
                </a:solidFill>
              </a:rPr>
              <a:t>n</a:t>
            </a:r>
            <a:r>
              <a:rPr sz="4000" lang="en-US">
                <a:solidFill>
                  <a:srgbClr val="000000"/>
                </a:solidFill>
              </a:rPr>
              <a:t>s</a:t>
            </a:r>
            <a:r>
              <a:rPr sz="4000" lang="en-US">
                <a:solidFill>
                  <a:srgbClr val="000000"/>
                </a:solidFill>
              </a:rPr>
              <a:t>i</a:t>
            </a:r>
            <a:r>
              <a:rPr sz="4000" lang="en-US">
                <a:solidFill>
                  <a:srgbClr val="000000"/>
                </a:solidFill>
              </a:rPr>
              <a:t>ons </a:t>
            </a:r>
            <a:r>
              <a:rPr sz="4000" lang="en-US">
                <a:solidFill>
                  <a:srgbClr val="000000"/>
                </a:solidFill>
              </a:rPr>
              <a:t>:</a:t>
            </a:r>
            <a:endParaRPr sz="2800" lang="en-US">
              <a:solidFill>
                <a:srgbClr val="000000"/>
              </a:solidFill>
            </a:endParaRPr>
          </a:p>
        </p:txBody>
      </p:sp>
      <p:sp>
        <p:nvSpPr>
          <p:cNvPr id="1048619" name=""/>
          <p:cNvSpPr txBox="1"/>
          <p:nvPr/>
        </p:nvSpPr>
        <p:spPr>
          <a:xfrm>
            <a:off x="4598138" y="1942193"/>
            <a:ext cx="7593863" cy="4460240"/>
          </a:xfrm>
          <a:prstGeom prst="rect"/>
          <a:solidFill>
            <a:srgbClr val="92D04F"/>
          </a:solidFill>
        </p:spPr>
        <p:txBody>
          <a:bodyPr rtlCol="0" wrap="square">
            <a:spAutoFit/>
          </a:bodyPr>
          <a:p>
            <a:pPr indent="-457200" marL="457200">
              <a:buFont typeface="Arial"/>
              <a:buChar char="•"/>
            </a:pPr>
            <a:r>
              <a:rPr sz="3700" lang="en-US">
                <a:solidFill>
                  <a:srgbClr val="000000"/>
                </a:solidFill>
              </a:rPr>
              <a:t>W</a:t>
            </a:r>
            <a:r>
              <a:rPr sz="3700" lang="en-US">
                <a:solidFill>
                  <a:srgbClr val="000000"/>
                </a:solidFill>
              </a:rPr>
              <a:t>i</a:t>
            </a:r>
            <a:r>
              <a:rPr sz="3700" lang="en-US">
                <a:solidFill>
                  <a:srgbClr val="000000"/>
                </a:solidFill>
              </a:rPr>
              <a:t>t</a:t>
            </a:r>
            <a:r>
              <a:rPr sz="3700" lang="en-US">
                <a:solidFill>
                  <a:srgbClr val="000000"/>
                </a:solidFill>
              </a:rPr>
              <a:t>h</a:t>
            </a:r>
            <a:r>
              <a:rPr sz="3700" lang="en-US">
                <a:solidFill>
                  <a:srgbClr val="000000"/>
                </a:solidFill>
              </a:rPr>
              <a:t> </a:t>
            </a:r>
            <a:r>
              <a:rPr sz="3700" lang="en-US">
                <a:solidFill>
                  <a:srgbClr val="000000"/>
                </a:solidFill>
              </a:rPr>
              <a:t>r</a:t>
            </a:r>
            <a:r>
              <a:rPr sz="3700" lang="en-US">
                <a:solidFill>
                  <a:srgbClr val="000000"/>
                </a:solidFill>
              </a:rPr>
              <a:t>e</a:t>
            </a:r>
            <a:r>
              <a:rPr sz="3700" lang="en-US">
                <a:solidFill>
                  <a:srgbClr val="000000"/>
                </a:solidFill>
              </a:rPr>
              <a:t>s</a:t>
            </a:r>
            <a:r>
              <a:rPr sz="3700" lang="en-US">
                <a:solidFill>
                  <a:srgbClr val="000000"/>
                </a:solidFill>
              </a:rPr>
              <a:t>p</a:t>
            </a:r>
            <a:r>
              <a:rPr sz="3700" lang="en-US">
                <a:solidFill>
                  <a:srgbClr val="000000"/>
                </a:solidFill>
              </a:rPr>
              <a:t>e</a:t>
            </a:r>
            <a:r>
              <a:rPr sz="3700" lang="en-US">
                <a:solidFill>
                  <a:srgbClr val="000000"/>
                </a:solidFill>
              </a:rPr>
              <a:t>ct </a:t>
            </a:r>
            <a:r>
              <a:rPr sz="3700" lang="en-US">
                <a:solidFill>
                  <a:srgbClr val="000000"/>
                </a:solidFill>
              </a:rPr>
              <a:t>to </a:t>
            </a:r>
            <a:r>
              <a:rPr sz="3700" lang="en-US">
                <a:solidFill>
                  <a:srgbClr val="000000"/>
                </a:solidFill>
              </a:rPr>
              <a:t>affective </a:t>
            </a:r>
            <a:r>
              <a:rPr sz="3700" lang="en-US">
                <a:solidFill>
                  <a:srgbClr val="000000"/>
                </a:solidFill>
              </a:rPr>
              <a:t>q</a:t>
            </a:r>
            <a:r>
              <a:rPr sz="3700" lang="en-US">
                <a:solidFill>
                  <a:srgbClr val="000000"/>
                </a:solidFill>
              </a:rPr>
              <a:t>u</a:t>
            </a:r>
            <a:r>
              <a:rPr sz="3700" lang="en-US">
                <a:solidFill>
                  <a:srgbClr val="000000"/>
                </a:solidFill>
              </a:rPr>
              <a:t>ality</a:t>
            </a:r>
            <a:r>
              <a:rPr sz="3700" lang="en-US">
                <a:solidFill>
                  <a:srgbClr val="000000"/>
                </a:solidFill>
              </a:rPr>
              <a:t>, </a:t>
            </a:r>
            <a:r>
              <a:rPr sz="3700" lang="en-US">
                <a:solidFill>
                  <a:srgbClr val="000000"/>
                </a:solidFill>
              </a:rPr>
              <a:t>R</a:t>
            </a:r>
            <a:r>
              <a:rPr sz="3700" lang="en-US">
                <a:solidFill>
                  <a:srgbClr val="000000"/>
                </a:solidFill>
              </a:rPr>
              <a:t>u</a:t>
            </a:r>
            <a:r>
              <a:rPr sz="3700" lang="en-US">
                <a:solidFill>
                  <a:srgbClr val="000000"/>
                </a:solidFill>
              </a:rPr>
              <a:t>s</a:t>
            </a:r>
            <a:r>
              <a:rPr sz="3700" lang="en-US">
                <a:solidFill>
                  <a:srgbClr val="000000"/>
                </a:solidFill>
              </a:rPr>
              <a:t>s</a:t>
            </a:r>
            <a:r>
              <a:rPr sz="3700" lang="en-US">
                <a:solidFill>
                  <a:srgbClr val="000000"/>
                </a:solidFill>
              </a:rPr>
              <a:t>e</a:t>
            </a:r>
            <a:r>
              <a:rPr sz="3700" lang="en-US">
                <a:solidFill>
                  <a:srgbClr val="000000"/>
                </a:solidFill>
              </a:rPr>
              <a:t>l</a:t>
            </a:r>
            <a:r>
              <a:rPr sz="3700" lang="en-US">
                <a:solidFill>
                  <a:srgbClr val="000000"/>
                </a:solidFill>
              </a:rPr>
              <a:t> </a:t>
            </a:r>
            <a:r>
              <a:rPr sz="3700" lang="en-US">
                <a:solidFill>
                  <a:srgbClr val="000000"/>
                </a:solidFill>
              </a:rPr>
              <a:t>a</a:t>
            </a:r>
            <a:r>
              <a:rPr sz="3700" lang="en-US">
                <a:solidFill>
                  <a:srgbClr val="000000"/>
                </a:solidFill>
              </a:rPr>
              <a:t>n</a:t>
            </a:r>
            <a:r>
              <a:rPr sz="3700" lang="en-US">
                <a:solidFill>
                  <a:srgbClr val="000000"/>
                </a:solidFill>
              </a:rPr>
              <a:t>d</a:t>
            </a:r>
            <a:r>
              <a:rPr sz="3700" lang="en-US">
                <a:solidFill>
                  <a:srgbClr val="000000"/>
                </a:solidFill>
              </a:rPr>
              <a:t> </a:t>
            </a:r>
            <a:r>
              <a:rPr sz="3700" lang="en-US">
                <a:solidFill>
                  <a:srgbClr val="000000"/>
                </a:solidFill>
              </a:rPr>
              <a:t>Pratt </a:t>
            </a:r>
            <a:r>
              <a:rPr sz="3700" lang="en-US">
                <a:solidFill>
                  <a:srgbClr val="000000"/>
                </a:solidFill>
              </a:rPr>
              <a:t>p</a:t>
            </a:r>
            <a:r>
              <a:rPr sz="3700" lang="en-US">
                <a:solidFill>
                  <a:srgbClr val="000000"/>
                </a:solidFill>
              </a:rPr>
              <a:t>r</a:t>
            </a:r>
            <a:r>
              <a:rPr sz="3700" lang="en-US">
                <a:solidFill>
                  <a:srgbClr val="000000"/>
                </a:solidFill>
              </a:rPr>
              <a:t>o</a:t>
            </a:r>
            <a:r>
              <a:rPr sz="3700" lang="en-US">
                <a:solidFill>
                  <a:srgbClr val="000000"/>
                </a:solidFill>
              </a:rPr>
              <a:t>p</a:t>
            </a:r>
            <a:r>
              <a:rPr sz="3700" lang="en-US">
                <a:solidFill>
                  <a:srgbClr val="000000"/>
                </a:solidFill>
              </a:rPr>
              <a:t>o</a:t>
            </a:r>
            <a:r>
              <a:rPr sz="3700" lang="en-US">
                <a:solidFill>
                  <a:srgbClr val="000000"/>
                </a:solidFill>
              </a:rPr>
              <a:t>s</a:t>
            </a:r>
            <a:r>
              <a:rPr sz="3700" lang="en-US">
                <a:solidFill>
                  <a:srgbClr val="000000"/>
                </a:solidFill>
              </a:rPr>
              <a:t>e</a:t>
            </a:r>
            <a:r>
              <a:rPr sz="3700" lang="en-US">
                <a:solidFill>
                  <a:srgbClr val="000000"/>
                </a:solidFill>
              </a:rPr>
              <a:t>d</a:t>
            </a:r>
            <a:r>
              <a:rPr sz="3700" lang="en-US">
                <a:solidFill>
                  <a:srgbClr val="000000"/>
                </a:solidFill>
              </a:rPr>
              <a:t> </a:t>
            </a:r>
            <a:r>
              <a:rPr sz="3700" lang="en-US">
                <a:solidFill>
                  <a:srgbClr val="000000"/>
                </a:solidFill>
              </a:rPr>
              <a:t>a</a:t>
            </a:r>
            <a:r>
              <a:rPr sz="3700" lang="en-US">
                <a:solidFill>
                  <a:srgbClr val="000000"/>
                </a:solidFill>
              </a:rPr>
              <a:t> </a:t>
            </a:r>
            <a:r>
              <a:rPr sz="3700" lang="en-US">
                <a:solidFill>
                  <a:srgbClr val="000000"/>
                </a:solidFill>
              </a:rPr>
              <a:t>c</a:t>
            </a:r>
            <a:r>
              <a:rPr sz="3700" lang="en-US">
                <a:solidFill>
                  <a:srgbClr val="000000"/>
                </a:solidFill>
              </a:rPr>
              <a:t>o</a:t>
            </a:r>
            <a:r>
              <a:rPr sz="3700" lang="en-US">
                <a:solidFill>
                  <a:srgbClr val="000000"/>
                </a:solidFill>
              </a:rPr>
              <a:t>m</a:t>
            </a:r>
            <a:r>
              <a:rPr sz="3700" lang="en-US">
                <a:solidFill>
                  <a:srgbClr val="000000"/>
                </a:solidFill>
              </a:rPr>
              <a:t>p</a:t>
            </a:r>
            <a:r>
              <a:rPr sz="3700" lang="en-US">
                <a:solidFill>
                  <a:srgbClr val="000000"/>
                </a:solidFill>
              </a:rPr>
              <a:t>l</a:t>
            </a:r>
            <a:r>
              <a:rPr sz="3700" lang="en-US">
                <a:solidFill>
                  <a:srgbClr val="000000"/>
                </a:solidFill>
              </a:rPr>
              <a:t>e</a:t>
            </a:r>
            <a:r>
              <a:rPr sz="3700" lang="en-US">
                <a:solidFill>
                  <a:srgbClr val="000000"/>
                </a:solidFill>
              </a:rPr>
              <a:t>x</a:t>
            </a:r>
            <a:r>
              <a:rPr sz="3700" lang="en-US">
                <a:solidFill>
                  <a:srgbClr val="000000"/>
                </a:solidFill>
              </a:rPr>
              <a:t> </a:t>
            </a:r>
            <a:r>
              <a:rPr sz="3700" lang="en-US">
                <a:solidFill>
                  <a:srgbClr val="000000"/>
                </a:solidFill>
              </a:rPr>
              <a:t>m</a:t>
            </a:r>
            <a:r>
              <a:rPr sz="3700" lang="en-US">
                <a:solidFill>
                  <a:srgbClr val="000000"/>
                </a:solidFill>
              </a:rPr>
              <a:t>o</a:t>
            </a:r>
            <a:r>
              <a:rPr sz="3700" lang="en-US">
                <a:solidFill>
                  <a:srgbClr val="000000"/>
                </a:solidFill>
              </a:rPr>
              <a:t>d</a:t>
            </a:r>
            <a:r>
              <a:rPr sz="3700" lang="en-US">
                <a:solidFill>
                  <a:srgbClr val="000000"/>
                </a:solidFill>
              </a:rPr>
              <a:t>e</a:t>
            </a:r>
            <a:r>
              <a:rPr sz="3700" lang="en-US">
                <a:solidFill>
                  <a:srgbClr val="000000"/>
                </a:solidFill>
              </a:rPr>
              <a:t>l</a:t>
            </a:r>
            <a:r>
              <a:rPr sz="3700" lang="en-US">
                <a:solidFill>
                  <a:srgbClr val="000000"/>
                </a:solidFill>
              </a:rPr>
              <a:t> </a:t>
            </a:r>
            <a:r>
              <a:rPr sz="3700" lang="en-US">
                <a:solidFill>
                  <a:srgbClr val="000000"/>
                </a:solidFill>
              </a:rPr>
              <a:t>st</a:t>
            </a:r>
            <a:r>
              <a:rPr sz="3700" lang="en-US">
                <a:solidFill>
                  <a:srgbClr val="000000"/>
                </a:solidFill>
              </a:rPr>
              <a:t>a</a:t>
            </a:r>
            <a:r>
              <a:rPr sz="3700" lang="en-US">
                <a:solidFill>
                  <a:srgbClr val="000000"/>
                </a:solidFill>
              </a:rPr>
              <a:t>t</a:t>
            </a:r>
            <a:r>
              <a:rPr sz="3700" lang="en-US">
                <a:solidFill>
                  <a:srgbClr val="000000"/>
                </a:solidFill>
              </a:rPr>
              <a:t>i</a:t>
            </a:r>
            <a:r>
              <a:rPr sz="3700" lang="en-US">
                <a:solidFill>
                  <a:srgbClr val="000000"/>
                </a:solidFill>
              </a:rPr>
              <a:t>n</a:t>
            </a:r>
            <a:r>
              <a:rPr sz="3700" lang="en-US">
                <a:solidFill>
                  <a:srgbClr val="000000"/>
                </a:solidFill>
              </a:rPr>
              <a:t>g</a:t>
            </a:r>
            <a:r>
              <a:rPr sz="3700" lang="en-US">
                <a:solidFill>
                  <a:srgbClr val="000000"/>
                </a:solidFill>
              </a:rPr>
              <a:t> </a:t>
            </a:r>
            <a:r>
              <a:rPr sz="3700" lang="en-US">
                <a:solidFill>
                  <a:srgbClr val="000000"/>
                </a:solidFill>
              </a:rPr>
              <a:t>t</a:t>
            </a:r>
            <a:r>
              <a:rPr sz="3700" lang="en-US">
                <a:solidFill>
                  <a:srgbClr val="000000"/>
                </a:solidFill>
              </a:rPr>
              <a:t>h</a:t>
            </a:r>
            <a:r>
              <a:rPr sz="3700" lang="en-US">
                <a:solidFill>
                  <a:srgbClr val="000000"/>
                </a:solidFill>
              </a:rPr>
              <a:t>a</a:t>
            </a:r>
            <a:r>
              <a:rPr sz="3700" lang="en-US">
                <a:solidFill>
                  <a:srgbClr val="000000"/>
                </a:solidFill>
              </a:rPr>
              <a:t>t</a:t>
            </a:r>
            <a:r>
              <a:rPr sz="3700" lang="en-US">
                <a:solidFill>
                  <a:srgbClr val="000000"/>
                </a:solidFill>
              </a:rPr>
              <a:t> </a:t>
            </a:r>
            <a:r>
              <a:rPr sz="3700" lang="en-US">
                <a:solidFill>
                  <a:srgbClr val="000000"/>
                </a:solidFill>
              </a:rPr>
              <a:t>p</a:t>
            </a:r>
            <a:r>
              <a:rPr sz="3700" lang="en-US">
                <a:solidFill>
                  <a:srgbClr val="000000"/>
                </a:solidFill>
              </a:rPr>
              <a:t>l</a:t>
            </a:r>
            <a:r>
              <a:rPr sz="3700" lang="en-US">
                <a:solidFill>
                  <a:srgbClr val="000000"/>
                </a:solidFill>
              </a:rPr>
              <a:t>a</a:t>
            </a:r>
            <a:r>
              <a:rPr sz="3700" lang="en-US">
                <a:solidFill>
                  <a:srgbClr val="000000"/>
                </a:solidFill>
              </a:rPr>
              <a:t>c</a:t>
            </a:r>
            <a:r>
              <a:rPr sz="3700" lang="en-US">
                <a:solidFill>
                  <a:srgbClr val="000000"/>
                </a:solidFill>
              </a:rPr>
              <a:t>e</a:t>
            </a:r>
            <a:r>
              <a:rPr sz="3700" lang="en-US">
                <a:solidFill>
                  <a:srgbClr val="000000"/>
                </a:solidFill>
              </a:rPr>
              <a:t> </a:t>
            </a:r>
            <a:r>
              <a:rPr sz="3700" lang="en-US">
                <a:solidFill>
                  <a:srgbClr val="000000"/>
                </a:solidFill>
              </a:rPr>
              <a:t>c</a:t>
            </a:r>
            <a:r>
              <a:rPr sz="3700" lang="en-US">
                <a:solidFill>
                  <a:srgbClr val="000000"/>
                </a:solidFill>
              </a:rPr>
              <a:t>a</a:t>
            </a:r>
            <a:r>
              <a:rPr sz="3700" lang="en-US">
                <a:solidFill>
                  <a:srgbClr val="000000"/>
                </a:solidFill>
              </a:rPr>
              <a:t>n</a:t>
            </a:r>
            <a:r>
              <a:rPr sz="3700" lang="en-US">
                <a:solidFill>
                  <a:srgbClr val="000000"/>
                </a:solidFill>
              </a:rPr>
              <a:t> </a:t>
            </a:r>
            <a:r>
              <a:rPr sz="3700" lang="en-US">
                <a:solidFill>
                  <a:srgbClr val="000000"/>
                </a:solidFill>
              </a:rPr>
              <a:t>e</a:t>
            </a:r>
            <a:r>
              <a:rPr sz="3700" lang="en-US">
                <a:solidFill>
                  <a:srgbClr val="000000"/>
                </a:solidFill>
              </a:rPr>
              <a:t>l</a:t>
            </a:r>
            <a:r>
              <a:rPr sz="3700" lang="en-US">
                <a:solidFill>
                  <a:srgbClr val="000000"/>
                </a:solidFill>
              </a:rPr>
              <a:t>i</a:t>
            </a:r>
            <a:r>
              <a:rPr sz="3700" lang="en-US">
                <a:solidFill>
                  <a:srgbClr val="000000"/>
                </a:solidFill>
              </a:rPr>
              <a:t>c</a:t>
            </a:r>
            <a:r>
              <a:rPr sz="3700" lang="en-US">
                <a:solidFill>
                  <a:srgbClr val="000000"/>
                </a:solidFill>
              </a:rPr>
              <a:t>i</a:t>
            </a:r>
            <a:r>
              <a:rPr sz="3700" lang="en-US">
                <a:solidFill>
                  <a:srgbClr val="000000"/>
                </a:solidFill>
              </a:rPr>
              <a:t>t </a:t>
            </a:r>
            <a:r>
              <a:rPr sz="3700" lang="en-US">
                <a:solidFill>
                  <a:srgbClr val="000000"/>
                </a:solidFill>
              </a:rPr>
              <a:t>d</a:t>
            </a:r>
            <a:r>
              <a:rPr sz="3700" lang="en-US">
                <a:solidFill>
                  <a:srgbClr val="000000"/>
                </a:solidFill>
              </a:rPr>
              <a:t>i</a:t>
            </a:r>
            <a:r>
              <a:rPr sz="3700" lang="en-US">
                <a:solidFill>
                  <a:srgbClr val="000000"/>
                </a:solidFill>
              </a:rPr>
              <a:t>f</a:t>
            </a:r>
            <a:r>
              <a:rPr sz="3700" lang="en-US">
                <a:solidFill>
                  <a:srgbClr val="000000"/>
                </a:solidFill>
              </a:rPr>
              <a:t>f</a:t>
            </a:r>
            <a:r>
              <a:rPr sz="3700" lang="en-US">
                <a:solidFill>
                  <a:srgbClr val="000000"/>
                </a:solidFill>
              </a:rPr>
              <a:t>e</a:t>
            </a:r>
            <a:r>
              <a:rPr sz="3700" lang="en-US">
                <a:solidFill>
                  <a:srgbClr val="000000"/>
                </a:solidFill>
              </a:rPr>
              <a:t>r</a:t>
            </a:r>
            <a:r>
              <a:rPr sz="3700" lang="en-US">
                <a:solidFill>
                  <a:srgbClr val="000000"/>
                </a:solidFill>
              </a:rPr>
              <a:t>ent </a:t>
            </a:r>
            <a:r>
              <a:rPr sz="3700" lang="en-US">
                <a:solidFill>
                  <a:srgbClr val="000000"/>
                </a:solidFill>
              </a:rPr>
              <a:t>a</a:t>
            </a:r>
            <a:r>
              <a:rPr sz="3700" lang="en-US">
                <a:solidFill>
                  <a:srgbClr val="000000"/>
                </a:solidFill>
              </a:rPr>
              <a:t>f</a:t>
            </a:r>
            <a:r>
              <a:rPr sz="3700" lang="en-US">
                <a:solidFill>
                  <a:srgbClr val="000000"/>
                </a:solidFill>
              </a:rPr>
              <a:t>f</a:t>
            </a:r>
            <a:r>
              <a:rPr sz="3700" lang="en-US">
                <a:solidFill>
                  <a:srgbClr val="000000"/>
                </a:solidFill>
              </a:rPr>
              <a:t>e</a:t>
            </a:r>
            <a:r>
              <a:rPr sz="3700" lang="en-US">
                <a:solidFill>
                  <a:srgbClr val="000000"/>
                </a:solidFill>
              </a:rPr>
              <a:t>c</a:t>
            </a:r>
            <a:r>
              <a:rPr sz="3700" lang="en-US">
                <a:solidFill>
                  <a:srgbClr val="000000"/>
                </a:solidFill>
              </a:rPr>
              <a:t>tive </a:t>
            </a:r>
            <a:r>
              <a:rPr sz="3700" lang="en-US">
                <a:solidFill>
                  <a:srgbClr val="000000"/>
                </a:solidFill>
              </a:rPr>
              <a:t>r</a:t>
            </a:r>
            <a:r>
              <a:rPr sz="3700" lang="en-US">
                <a:solidFill>
                  <a:srgbClr val="000000"/>
                </a:solidFill>
              </a:rPr>
              <a:t>e</a:t>
            </a:r>
            <a:r>
              <a:rPr sz="3700" lang="en-US">
                <a:solidFill>
                  <a:srgbClr val="000000"/>
                </a:solidFill>
              </a:rPr>
              <a:t>s</a:t>
            </a:r>
            <a:r>
              <a:rPr sz="3700" lang="en-US">
                <a:solidFill>
                  <a:srgbClr val="000000"/>
                </a:solidFill>
              </a:rPr>
              <a:t>p</a:t>
            </a:r>
            <a:r>
              <a:rPr sz="3700" lang="en-US">
                <a:solidFill>
                  <a:srgbClr val="000000"/>
                </a:solidFill>
              </a:rPr>
              <a:t>o</a:t>
            </a:r>
            <a:r>
              <a:rPr sz="3700" lang="en-US">
                <a:solidFill>
                  <a:srgbClr val="000000"/>
                </a:solidFill>
              </a:rPr>
              <a:t>nse</a:t>
            </a:r>
            <a:r>
              <a:rPr sz="3700" lang="en-US">
                <a:solidFill>
                  <a:srgbClr val="000000"/>
                </a:solidFill>
              </a:rPr>
              <a:t>. </a:t>
            </a:r>
            <a:endParaRPr sz="2800" lang="en-US">
              <a:solidFill>
                <a:srgbClr val="000000"/>
              </a:solidFill>
            </a:endParaRPr>
          </a:p>
          <a:p>
            <a:pPr indent="-457200" marL="457200">
              <a:buFont typeface="Arial"/>
              <a:buChar char="•"/>
            </a:pPr>
            <a:r>
              <a:rPr sz="3700" lang="en-US">
                <a:solidFill>
                  <a:srgbClr val="000000"/>
                </a:solidFill>
              </a:rPr>
              <a:t>There</a:t>
            </a:r>
            <a:r>
              <a:rPr sz="3700" lang="en-US">
                <a:solidFill>
                  <a:srgbClr val="000000"/>
                </a:solidFill>
              </a:rPr>
              <a:t> </a:t>
            </a:r>
            <a:r>
              <a:rPr sz="3700" lang="en-US">
                <a:solidFill>
                  <a:srgbClr val="000000"/>
                </a:solidFill>
              </a:rPr>
              <a:t>a</a:t>
            </a:r>
            <a:r>
              <a:rPr sz="3700" lang="en-US">
                <a:solidFill>
                  <a:srgbClr val="000000"/>
                </a:solidFill>
              </a:rPr>
              <a:t>r</a:t>
            </a:r>
            <a:r>
              <a:rPr sz="3700" lang="en-US">
                <a:solidFill>
                  <a:srgbClr val="000000"/>
                </a:solidFill>
              </a:rPr>
              <a:t>e</a:t>
            </a:r>
            <a:r>
              <a:rPr sz="3700" lang="en-US">
                <a:solidFill>
                  <a:srgbClr val="000000"/>
                </a:solidFill>
              </a:rPr>
              <a:t> </a:t>
            </a:r>
            <a:r>
              <a:rPr sz="3700" lang="en-US">
                <a:solidFill>
                  <a:srgbClr val="000000"/>
                </a:solidFill>
              </a:rPr>
              <a:t>four </a:t>
            </a:r>
            <a:r>
              <a:rPr sz="3700" lang="en-US">
                <a:solidFill>
                  <a:srgbClr val="000000"/>
                </a:solidFill>
              </a:rPr>
              <a:t>m</a:t>
            </a:r>
            <a:r>
              <a:rPr sz="3700" lang="en-US">
                <a:solidFill>
                  <a:srgbClr val="000000"/>
                </a:solidFill>
              </a:rPr>
              <a:t>a</a:t>
            </a:r>
            <a:r>
              <a:rPr sz="3700" lang="en-US">
                <a:solidFill>
                  <a:srgbClr val="000000"/>
                </a:solidFill>
              </a:rPr>
              <a:t>i</a:t>
            </a:r>
            <a:r>
              <a:rPr sz="3700" lang="en-US">
                <a:solidFill>
                  <a:srgbClr val="000000"/>
                </a:solidFill>
              </a:rPr>
              <a:t>n</a:t>
            </a:r>
            <a:r>
              <a:rPr sz="3700" lang="en-US">
                <a:solidFill>
                  <a:srgbClr val="000000"/>
                </a:solidFill>
              </a:rPr>
              <a:t> </a:t>
            </a:r>
            <a:r>
              <a:rPr sz="3700" lang="en-US">
                <a:solidFill>
                  <a:srgbClr val="000000"/>
                </a:solidFill>
              </a:rPr>
              <a:t>b</a:t>
            </a:r>
            <a:r>
              <a:rPr sz="3700" lang="en-US">
                <a:solidFill>
                  <a:srgbClr val="000000"/>
                </a:solidFill>
              </a:rPr>
              <a:t>i</a:t>
            </a:r>
            <a:r>
              <a:rPr sz="3700" lang="en-US">
                <a:solidFill>
                  <a:srgbClr val="000000"/>
                </a:solidFill>
              </a:rPr>
              <a:t>p</a:t>
            </a:r>
            <a:r>
              <a:rPr sz="3700" lang="en-US">
                <a:solidFill>
                  <a:srgbClr val="000000"/>
                </a:solidFill>
              </a:rPr>
              <a:t>o</a:t>
            </a:r>
            <a:r>
              <a:rPr sz="3700" lang="en-US">
                <a:solidFill>
                  <a:srgbClr val="000000"/>
                </a:solidFill>
              </a:rPr>
              <a:t>l</a:t>
            </a:r>
            <a:r>
              <a:rPr sz="3700" lang="en-US">
                <a:solidFill>
                  <a:srgbClr val="000000"/>
                </a:solidFill>
              </a:rPr>
              <a:t>a</a:t>
            </a:r>
            <a:r>
              <a:rPr sz="3700" lang="en-US">
                <a:solidFill>
                  <a:srgbClr val="000000"/>
                </a:solidFill>
              </a:rPr>
              <a:t>r</a:t>
            </a:r>
            <a:r>
              <a:rPr sz="3700" lang="en-US">
                <a:solidFill>
                  <a:srgbClr val="000000"/>
                </a:solidFill>
              </a:rPr>
              <a:t> </a:t>
            </a:r>
            <a:r>
              <a:rPr sz="3700" lang="en-US">
                <a:solidFill>
                  <a:srgbClr val="000000"/>
                </a:solidFill>
              </a:rPr>
              <a:t>d</a:t>
            </a:r>
            <a:r>
              <a:rPr sz="3700" lang="en-US">
                <a:solidFill>
                  <a:srgbClr val="000000"/>
                </a:solidFill>
              </a:rPr>
              <a:t>i</a:t>
            </a:r>
            <a:r>
              <a:rPr sz="3700" lang="en-US">
                <a:solidFill>
                  <a:srgbClr val="000000"/>
                </a:solidFill>
              </a:rPr>
              <a:t>m</a:t>
            </a:r>
            <a:r>
              <a:rPr sz="3700" lang="en-US">
                <a:solidFill>
                  <a:srgbClr val="000000"/>
                </a:solidFill>
              </a:rPr>
              <a:t>ensions </a:t>
            </a:r>
            <a:r>
              <a:rPr sz="3700" lang="en-US">
                <a:solidFill>
                  <a:srgbClr val="000000"/>
                </a:solidFill>
              </a:rPr>
              <a:t>w</a:t>
            </a:r>
            <a:r>
              <a:rPr sz="3700" lang="en-US">
                <a:solidFill>
                  <a:srgbClr val="000000"/>
                </a:solidFill>
              </a:rPr>
              <a:t>h</a:t>
            </a:r>
            <a:r>
              <a:rPr sz="3700" lang="en-US">
                <a:solidFill>
                  <a:srgbClr val="000000"/>
                </a:solidFill>
              </a:rPr>
              <a:t>i</a:t>
            </a:r>
            <a:r>
              <a:rPr sz="3700" lang="en-US">
                <a:solidFill>
                  <a:srgbClr val="000000"/>
                </a:solidFill>
              </a:rPr>
              <a:t>c</a:t>
            </a:r>
            <a:r>
              <a:rPr sz="3700" lang="en-US">
                <a:solidFill>
                  <a:srgbClr val="000000"/>
                </a:solidFill>
              </a:rPr>
              <a:t>h </a:t>
            </a:r>
            <a:r>
              <a:rPr sz="3700" lang="en-US">
                <a:solidFill>
                  <a:srgbClr val="000000"/>
                </a:solidFill>
              </a:rPr>
              <a:t>tells </a:t>
            </a:r>
            <a:r>
              <a:rPr sz="3700" lang="en-US">
                <a:solidFill>
                  <a:srgbClr val="000000"/>
                </a:solidFill>
              </a:rPr>
              <a:t>u</a:t>
            </a:r>
            <a:r>
              <a:rPr sz="3700" lang="en-US">
                <a:solidFill>
                  <a:srgbClr val="000000"/>
                </a:solidFill>
              </a:rPr>
              <a:t>s</a:t>
            </a:r>
            <a:r>
              <a:rPr sz="3700" lang="en-US">
                <a:solidFill>
                  <a:srgbClr val="000000"/>
                </a:solidFill>
              </a:rPr>
              <a:t> </a:t>
            </a:r>
            <a:r>
              <a:rPr sz="3700" lang="en-US">
                <a:solidFill>
                  <a:srgbClr val="000000"/>
                </a:solidFill>
              </a:rPr>
              <a:t>a</a:t>
            </a:r>
            <a:r>
              <a:rPr sz="3700" lang="en-US">
                <a:solidFill>
                  <a:srgbClr val="000000"/>
                </a:solidFill>
              </a:rPr>
              <a:t>b</a:t>
            </a:r>
            <a:r>
              <a:rPr sz="3700" lang="en-US">
                <a:solidFill>
                  <a:srgbClr val="000000"/>
                </a:solidFill>
              </a:rPr>
              <a:t>o</a:t>
            </a:r>
            <a:r>
              <a:rPr sz="3700" lang="en-US">
                <a:solidFill>
                  <a:srgbClr val="000000"/>
                </a:solidFill>
              </a:rPr>
              <a:t>u</a:t>
            </a:r>
            <a:r>
              <a:rPr sz="3700" lang="en-US">
                <a:solidFill>
                  <a:srgbClr val="000000"/>
                </a:solidFill>
              </a:rPr>
              <a:t>t</a:t>
            </a:r>
            <a:r>
              <a:rPr sz="3700" lang="en-US">
                <a:solidFill>
                  <a:srgbClr val="000000"/>
                </a:solidFill>
              </a:rPr>
              <a:t> </a:t>
            </a:r>
            <a:r>
              <a:rPr sz="3700" lang="en-US">
                <a:solidFill>
                  <a:srgbClr val="000000"/>
                </a:solidFill>
              </a:rPr>
              <a:t>d</a:t>
            </a:r>
            <a:r>
              <a:rPr sz="3700" lang="en-US">
                <a:solidFill>
                  <a:srgbClr val="000000"/>
                </a:solidFill>
              </a:rPr>
              <a:t>i</a:t>
            </a:r>
            <a:r>
              <a:rPr sz="3700" lang="en-US">
                <a:solidFill>
                  <a:srgbClr val="000000"/>
                </a:solidFill>
              </a:rPr>
              <a:t>f</a:t>
            </a:r>
            <a:r>
              <a:rPr sz="3700" lang="en-US">
                <a:solidFill>
                  <a:srgbClr val="000000"/>
                </a:solidFill>
              </a:rPr>
              <a:t>f</a:t>
            </a:r>
            <a:r>
              <a:rPr sz="3700" lang="en-US">
                <a:solidFill>
                  <a:srgbClr val="000000"/>
                </a:solidFill>
              </a:rPr>
              <a:t>e</a:t>
            </a:r>
            <a:r>
              <a:rPr sz="3700" lang="en-US">
                <a:solidFill>
                  <a:srgbClr val="000000"/>
                </a:solidFill>
              </a:rPr>
              <a:t>r</a:t>
            </a:r>
            <a:r>
              <a:rPr sz="3700" lang="en-US">
                <a:solidFill>
                  <a:srgbClr val="000000"/>
                </a:solidFill>
              </a:rPr>
              <a:t>e</a:t>
            </a:r>
            <a:r>
              <a:rPr sz="3700" lang="en-US">
                <a:solidFill>
                  <a:srgbClr val="000000"/>
                </a:solidFill>
              </a:rPr>
              <a:t>nt </a:t>
            </a:r>
            <a:r>
              <a:rPr sz="3700" lang="en-US">
                <a:solidFill>
                  <a:srgbClr val="000000"/>
                </a:solidFill>
              </a:rPr>
              <a:t>affective </a:t>
            </a:r>
            <a:r>
              <a:rPr sz="3700" lang="en-US">
                <a:solidFill>
                  <a:srgbClr val="000000"/>
                </a:solidFill>
              </a:rPr>
              <a:t>r</a:t>
            </a:r>
            <a:r>
              <a:rPr sz="3700" lang="en-US">
                <a:solidFill>
                  <a:srgbClr val="000000"/>
                </a:solidFill>
              </a:rPr>
              <a:t>e</a:t>
            </a:r>
            <a:r>
              <a:rPr sz="3700" lang="en-US">
                <a:solidFill>
                  <a:srgbClr val="000000"/>
                </a:solidFill>
              </a:rPr>
              <a:t>s</a:t>
            </a:r>
            <a:r>
              <a:rPr sz="3700" lang="en-US">
                <a:solidFill>
                  <a:srgbClr val="000000"/>
                </a:solidFill>
              </a:rPr>
              <a:t>p</a:t>
            </a:r>
            <a:r>
              <a:rPr sz="3700" lang="en-US">
                <a:solidFill>
                  <a:srgbClr val="000000"/>
                </a:solidFill>
              </a:rPr>
              <a:t>o</a:t>
            </a:r>
            <a:r>
              <a:rPr sz="3700" lang="en-US">
                <a:solidFill>
                  <a:srgbClr val="000000"/>
                </a:solidFill>
              </a:rPr>
              <a:t>nse</a:t>
            </a:r>
            <a:r>
              <a:rPr sz="3700" lang="en-US">
                <a:solidFill>
                  <a:srgbClr val="000000"/>
                </a:solidFill>
              </a:rPr>
              <a:t>. </a:t>
            </a:r>
            <a:endParaRPr sz="2800" lang="en-US">
              <a:solidFill>
                <a:srgbClr val="000000"/>
              </a:solidFill>
            </a:endParaRPr>
          </a:p>
        </p:txBody>
      </p:sp>
      <p:pic>
        <p:nvPicPr>
          <p:cNvPr id="2097178" name=""/>
          <p:cNvPicPr>
            <a:picLocks/>
          </p:cNvPicPr>
          <p:nvPr/>
        </p:nvPicPr>
        <p:blipFill>
          <a:blip xmlns:r="http://schemas.openxmlformats.org/officeDocument/2006/relationships" r:embed="rId3"/>
          <a:stretch>
            <a:fillRect/>
          </a:stretch>
        </p:blipFill>
        <p:spPr>
          <a:xfrm rot="0">
            <a:off x="-134537" y="3215464"/>
            <a:ext cx="4732675" cy="3186968"/>
          </a:xfrm>
          <a:prstGeom prst="rect"/>
        </p:spPr>
      </p:pic>
    </p:spTree>
  </p:cSld>
  <p:clrMapOvr>
    <a:masterClrMapping/>
  </p:clrMapOvr>
  <p:transition spd="slow">
    <p:cover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 dpi="0">
          <a:blip xmlns:r="http://schemas.openxmlformats.org/officeDocument/2006/relationships" r:embed="rId1">
            <a:alphaModFix amt="99000"/>
            <a:lum/>
          </a:blip>
          <a:srcRect/>
          <a:stretch>
            <a:fillRect/>
          </a:stretch>
        </a:blipFill>
      </p:bgPr>
    </p:bg>
    <p:spTree>
      <p:nvGrpSpPr>
        <p:cNvPr id="5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69" name="图片占位符 3"/>
          <p:cNvPicPr>
            <a:picLocks noChangeAspect="1" noGrp="1"/>
          </p:cNvPicPr>
          <p:nvPr>
            <p:ph type="pic" sz="quarter" idx="10"/>
          </p:nvPr>
        </p:nvPicPr>
        <p:blipFill>
          <a:blip xmlns:r="http://schemas.openxmlformats.org/officeDocument/2006/relationships" r:embed="rId2" cstate="print"/>
          <a:srcRect l="23676" r="23676"/>
          <a:stretch>
            <a:fillRect/>
          </a:stretch>
        </p:blipFill>
        <p:spPr>
          <a:xfrm>
            <a:off x="0" y="0"/>
            <a:ext cx="5776913" cy="6858000"/>
          </a:xfrm>
        </p:spPr>
      </p:pic>
      <p:sp>
        <p:nvSpPr>
          <p:cNvPr id="1048620" name=""/>
          <p:cNvSpPr txBox="1"/>
          <p:nvPr/>
        </p:nvSpPr>
        <p:spPr>
          <a:xfrm>
            <a:off x="5270943" y="815109"/>
            <a:ext cx="6572654" cy="510540"/>
          </a:xfrm>
          <a:prstGeom prst="rect"/>
        </p:spPr>
        <p:txBody>
          <a:bodyPr rtlCol="0" wrap="square">
            <a:spAutoFit/>
          </a:bodyPr>
          <a:p>
            <a:r>
              <a:rPr sz="2800" lang="en-US">
                <a:solidFill>
                  <a:srgbClr val="000000"/>
                </a:solidFill>
              </a:rPr>
              <a:t>.</a:t>
            </a:r>
            <a:endParaRPr sz="2800" lang="en-US">
              <a:solidFill>
                <a:srgbClr val="000000"/>
              </a:solidFill>
            </a:endParaRPr>
          </a:p>
        </p:txBody>
      </p:sp>
      <p:sp>
        <p:nvSpPr>
          <p:cNvPr id="1048621" name=""/>
          <p:cNvSpPr txBox="1"/>
          <p:nvPr/>
        </p:nvSpPr>
        <p:spPr>
          <a:xfrm>
            <a:off x="5208280" y="815109"/>
            <a:ext cx="6635317" cy="6187440"/>
          </a:xfrm>
          <a:prstGeom prst="rect"/>
          <a:solidFill>
            <a:srgbClr val="92D04F"/>
          </a:solidFill>
        </p:spPr>
        <p:txBody>
          <a:bodyPr rtlCol="0" wrap="square">
            <a:spAutoFit/>
          </a:bodyPr>
          <a:p>
            <a:pPr indent="-457200" marL="457200">
              <a:buFont typeface="Arial"/>
              <a:buChar char="•"/>
            </a:pPr>
            <a:r>
              <a:rPr sz="3400" lang="en-US">
                <a:solidFill>
                  <a:srgbClr val="000000"/>
                </a:solidFill>
              </a:rPr>
              <a:t>Pleasent-</a:t>
            </a:r>
            <a:r>
              <a:rPr sz="3400" lang="en-US">
                <a:solidFill>
                  <a:srgbClr val="000000"/>
                </a:solidFill>
              </a:rPr>
              <a:t>u</a:t>
            </a:r>
            <a:r>
              <a:rPr sz="3400" lang="en-US">
                <a:solidFill>
                  <a:srgbClr val="000000"/>
                </a:solidFill>
              </a:rPr>
              <a:t>p</a:t>
            </a:r>
            <a:r>
              <a:rPr sz="3400" lang="en-US">
                <a:solidFill>
                  <a:srgbClr val="000000"/>
                </a:solidFill>
              </a:rPr>
              <a:t>l</a:t>
            </a:r>
            <a:r>
              <a:rPr sz="3400" lang="en-US">
                <a:solidFill>
                  <a:srgbClr val="000000"/>
                </a:solidFill>
              </a:rPr>
              <a:t>e</a:t>
            </a:r>
            <a:r>
              <a:rPr sz="3400" lang="en-US">
                <a:solidFill>
                  <a:srgbClr val="000000"/>
                </a:solidFill>
              </a:rPr>
              <a:t>a</a:t>
            </a:r>
            <a:r>
              <a:rPr sz="3400" lang="en-US">
                <a:solidFill>
                  <a:srgbClr val="000000"/>
                </a:solidFill>
              </a:rPr>
              <a:t>s</a:t>
            </a:r>
            <a:r>
              <a:rPr sz="3400" lang="en-US">
                <a:solidFill>
                  <a:srgbClr val="000000"/>
                </a:solidFill>
              </a:rPr>
              <a:t>e</a:t>
            </a:r>
            <a:r>
              <a:rPr sz="3400" lang="en-US">
                <a:solidFill>
                  <a:srgbClr val="000000"/>
                </a:solidFill>
              </a:rPr>
              <a:t>n</a:t>
            </a:r>
            <a:r>
              <a:rPr sz="3400" lang="en-US">
                <a:solidFill>
                  <a:srgbClr val="000000"/>
                </a:solidFill>
              </a:rPr>
              <a:t>t</a:t>
            </a:r>
            <a:r>
              <a:rPr sz="3400" lang="en-US">
                <a:solidFill>
                  <a:srgbClr val="000000"/>
                </a:solidFill>
              </a:rPr>
              <a:t> </a:t>
            </a:r>
            <a:endParaRPr sz="2800" lang="en-US">
              <a:solidFill>
                <a:srgbClr val="000000"/>
              </a:solidFill>
            </a:endParaRPr>
          </a:p>
          <a:p>
            <a:pPr indent="-457200" marL="457200">
              <a:buFont typeface="Arial"/>
              <a:buChar char="•"/>
            </a:pPr>
            <a:r>
              <a:rPr sz="3400" lang="en-US">
                <a:solidFill>
                  <a:srgbClr val="000000"/>
                </a:solidFill>
              </a:rPr>
              <a:t>A</a:t>
            </a:r>
            <a:r>
              <a:rPr sz="3400" lang="en-US">
                <a:solidFill>
                  <a:srgbClr val="000000"/>
                </a:solidFill>
              </a:rPr>
              <a:t>r</a:t>
            </a:r>
            <a:r>
              <a:rPr sz="3400" lang="en-US">
                <a:solidFill>
                  <a:srgbClr val="000000"/>
                </a:solidFill>
              </a:rPr>
              <a:t>o</a:t>
            </a:r>
            <a:r>
              <a:rPr sz="3400" lang="en-US">
                <a:solidFill>
                  <a:srgbClr val="000000"/>
                </a:solidFill>
              </a:rPr>
              <a:t>u</a:t>
            </a:r>
            <a:r>
              <a:rPr sz="3400" lang="en-US">
                <a:solidFill>
                  <a:srgbClr val="000000"/>
                </a:solidFill>
              </a:rPr>
              <a:t>s</a:t>
            </a:r>
            <a:r>
              <a:rPr sz="3400" lang="en-US">
                <a:solidFill>
                  <a:srgbClr val="000000"/>
                </a:solidFill>
              </a:rPr>
              <a:t>i</a:t>
            </a:r>
            <a:r>
              <a:rPr sz="3400" lang="en-US">
                <a:solidFill>
                  <a:srgbClr val="000000"/>
                </a:solidFill>
              </a:rPr>
              <a:t>ng</a:t>
            </a:r>
            <a:r>
              <a:rPr sz="3400" lang="en-US">
                <a:solidFill>
                  <a:srgbClr val="000000"/>
                </a:solidFill>
              </a:rPr>
              <a:t>-</a:t>
            </a:r>
            <a:r>
              <a:rPr sz="3400" lang="en-US">
                <a:solidFill>
                  <a:srgbClr val="000000"/>
                </a:solidFill>
              </a:rPr>
              <a:t>S</a:t>
            </a:r>
            <a:r>
              <a:rPr sz="3400" lang="en-US">
                <a:solidFill>
                  <a:srgbClr val="000000"/>
                </a:solidFill>
              </a:rPr>
              <a:t>l</a:t>
            </a:r>
            <a:r>
              <a:rPr sz="3400" lang="en-US">
                <a:solidFill>
                  <a:srgbClr val="000000"/>
                </a:solidFill>
              </a:rPr>
              <a:t>e</a:t>
            </a:r>
            <a:r>
              <a:rPr sz="3400" lang="en-US">
                <a:solidFill>
                  <a:srgbClr val="000000"/>
                </a:solidFill>
              </a:rPr>
              <a:t>e</a:t>
            </a:r>
            <a:r>
              <a:rPr sz="3400" lang="en-US">
                <a:solidFill>
                  <a:srgbClr val="000000"/>
                </a:solidFill>
              </a:rPr>
              <a:t>p</a:t>
            </a:r>
            <a:r>
              <a:rPr sz="3400" lang="en-US">
                <a:solidFill>
                  <a:srgbClr val="000000"/>
                </a:solidFill>
              </a:rPr>
              <a:t>y</a:t>
            </a:r>
            <a:endParaRPr sz="2800" lang="en-US">
              <a:solidFill>
                <a:srgbClr val="000000"/>
              </a:solidFill>
            </a:endParaRPr>
          </a:p>
          <a:p>
            <a:pPr indent="-457200" marL="457200">
              <a:buFont typeface="Arial"/>
              <a:buChar char="•"/>
            </a:pPr>
            <a:r>
              <a:rPr sz="3400" lang="en-US">
                <a:solidFill>
                  <a:srgbClr val="000000"/>
                </a:solidFill>
              </a:rPr>
              <a:t>Relaxing</a:t>
            </a:r>
            <a:r>
              <a:rPr sz="3400" lang="en-US">
                <a:solidFill>
                  <a:srgbClr val="000000"/>
                </a:solidFill>
              </a:rPr>
              <a:t>-</a:t>
            </a:r>
            <a:r>
              <a:rPr sz="3400" lang="en-US">
                <a:solidFill>
                  <a:srgbClr val="000000"/>
                </a:solidFill>
              </a:rPr>
              <a:t>d</a:t>
            </a:r>
            <a:r>
              <a:rPr sz="3400" lang="en-US">
                <a:solidFill>
                  <a:srgbClr val="000000"/>
                </a:solidFill>
              </a:rPr>
              <a:t>i</a:t>
            </a:r>
            <a:r>
              <a:rPr sz="3400" lang="en-US">
                <a:solidFill>
                  <a:srgbClr val="000000"/>
                </a:solidFill>
              </a:rPr>
              <a:t>s</a:t>
            </a:r>
            <a:r>
              <a:rPr sz="3400" lang="en-US">
                <a:solidFill>
                  <a:srgbClr val="000000"/>
                </a:solidFill>
              </a:rPr>
              <a:t>t</a:t>
            </a:r>
            <a:r>
              <a:rPr sz="3400" lang="en-US">
                <a:solidFill>
                  <a:srgbClr val="000000"/>
                </a:solidFill>
              </a:rPr>
              <a:t>r</a:t>
            </a:r>
            <a:r>
              <a:rPr sz="3400" lang="en-US">
                <a:solidFill>
                  <a:srgbClr val="000000"/>
                </a:solidFill>
              </a:rPr>
              <a:t>e</a:t>
            </a:r>
            <a:r>
              <a:rPr sz="3400" lang="en-US">
                <a:solidFill>
                  <a:srgbClr val="000000"/>
                </a:solidFill>
              </a:rPr>
              <a:t>s</a:t>
            </a:r>
            <a:r>
              <a:rPr sz="3400" lang="en-US">
                <a:solidFill>
                  <a:srgbClr val="000000"/>
                </a:solidFill>
              </a:rPr>
              <a:t>sing </a:t>
            </a:r>
            <a:endParaRPr sz="2800" lang="en-US">
              <a:solidFill>
                <a:srgbClr val="000000"/>
              </a:solidFill>
            </a:endParaRPr>
          </a:p>
          <a:p>
            <a:pPr indent="-457200" marL="457200">
              <a:buFont typeface="Arial"/>
              <a:buChar char="•"/>
            </a:pPr>
            <a:r>
              <a:rPr sz="3400" lang="en-US">
                <a:solidFill>
                  <a:srgbClr val="000000"/>
                </a:solidFill>
              </a:rPr>
              <a:t> </a:t>
            </a:r>
            <a:r>
              <a:rPr sz="3400" lang="en-US">
                <a:solidFill>
                  <a:srgbClr val="000000"/>
                </a:solidFill>
              </a:rPr>
              <a:t>E</a:t>
            </a:r>
            <a:r>
              <a:rPr sz="3400" lang="en-US">
                <a:solidFill>
                  <a:srgbClr val="000000"/>
                </a:solidFill>
              </a:rPr>
              <a:t>x</a:t>
            </a:r>
            <a:r>
              <a:rPr sz="3400" lang="en-US">
                <a:solidFill>
                  <a:srgbClr val="000000"/>
                </a:solidFill>
              </a:rPr>
              <a:t>c</a:t>
            </a:r>
            <a:r>
              <a:rPr sz="3400" lang="en-US">
                <a:solidFill>
                  <a:srgbClr val="000000"/>
                </a:solidFill>
              </a:rPr>
              <a:t>i</a:t>
            </a:r>
            <a:r>
              <a:rPr sz="3400" lang="en-US">
                <a:solidFill>
                  <a:srgbClr val="000000"/>
                </a:solidFill>
              </a:rPr>
              <a:t>t</a:t>
            </a:r>
            <a:r>
              <a:rPr sz="3400" lang="en-US">
                <a:solidFill>
                  <a:srgbClr val="000000"/>
                </a:solidFill>
              </a:rPr>
              <a:t>ing</a:t>
            </a:r>
            <a:r>
              <a:rPr sz="3400" lang="en-US">
                <a:solidFill>
                  <a:srgbClr val="000000"/>
                </a:solidFill>
              </a:rPr>
              <a:t>-</a:t>
            </a:r>
            <a:r>
              <a:rPr sz="3400" lang="en-US">
                <a:solidFill>
                  <a:srgbClr val="000000"/>
                </a:solidFill>
              </a:rPr>
              <a:t>g</a:t>
            </a:r>
            <a:r>
              <a:rPr sz="3400" lang="en-US">
                <a:solidFill>
                  <a:srgbClr val="000000"/>
                </a:solidFill>
              </a:rPr>
              <a:t>l</a:t>
            </a:r>
            <a:r>
              <a:rPr sz="3400" lang="en-US">
                <a:solidFill>
                  <a:srgbClr val="000000"/>
                </a:solidFill>
              </a:rPr>
              <a:t>o</a:t>
            </a:r>
            <a:r>
              <a:rPr sz="3400" lang="en-US">
                <a:solidFill>
                  <a:srgbClr val="000000"/>
                </a:solidFill>
              </a:rPr>
              <a:t>o</a:t>
            </a:r>
            <a:r>
              <a:rPr sz="3400" lang="en-US">
                <a:solidFill>
                  <a:srgbClr val="000000"/>
                </a:solidFill>
              </a:rPr>
              <a:t>m</a:t>
            </a:r>
            <a:r>
              <a:rPr sz="3400" lang="en-US">
                <a:solidFill>
                  <a:srgbClr val="000000"/>
                </a:solidFill>
              </a:rPr>
              <a:t>y</a:t>
            </a:r>
            <a:r>
              <a:rPr sz="3400" lang="en-US">
                <a:solidFill>
                  <a:srgbClr val="000000"/>
                </a:solidFill>
              </a:rPr>
              <a:t> </a:t>
            </a:r>
            <a:endParaRPr sz="2800" lang="en-US">
              <a:solidFill>
                <a:srgbClr val="000000"/>
              </a:solidFill>
            </a:endParaRPr>
          </a:p>
          <a:p>
            <a:pPr indent="0" marL="0">
              <a:buNone/>
            </a:pPr>
            <a:r>
              <a:rPr sz="3400" lang="en-US">
                <a:solidFill>
                  <a:srgbClr val="000000"/>
                </a:solidFill>
              </a:rPr>
              <a:t> </a:t>
            </a:r>
            <a:r>
              <a:rPr sz="3400" lang="en-US">
                <a:solidFill>
                  <a:srgbClr val="000000"/>
                </a:solidFill>
              </a:rPr>
              <a:t> </a:t>
            </a:r>
            <a:r>
              <a:rPr sz="3400" lang="en-US">
                <a:solidFill>
                  <a:srgbClr val="000000"/>
                </a:solidFill>
              </a:rPr>
              <a:t>The</a:t>
            </a:r>
            <a:r>
              <a:rPr sz="3400" lang="en-US">
                <a:solidFill>
                  <a:srgbClr val="000000"/>
                </a:solidFill>
              </a:rPr>
              <a:t> </a:t>
            </a:r>
            <a:r>
              <a:rPr sz="3400" lang="en-US">
                <a:solidFill>
                  <a:srgbClr val="000000"/>
                </a:solidFill>
              </a:rPr>
              <a:t>authors</a:t>
            </a:r>
            <a:r>
              <a:rPr sz="3400" lang="en-US">
                <a:solidFill>
                  <a:srgbClr val="000000"/>
                </a:solidFill>
              </a:rPr>
              <a:t> </a:t>
            </a:r>
            <a:r>
              <a:rPr sz="3400" lang="en-US">
                <a:solidFill>
                  <a:srgbClr val="000000"/>
                </a:solidFill>
              </a:rPr>
              <a:t>d</a:t>
            </a:r>
            <a:r>
              <a:rPr sz="3400" lang="en-US">
                <a:solidFill>
                  <a:srgbClr val="000000"/>
                </a:solidFill>
              </a:rPr>
              <a:t>e</a:t>
            </a:r>
            <a:r>
              <a:rPr sz="3400" lang="en-US">
                <a:solidFill>
                  <a:srgbClr val="000000"/>
                </a:solidFill>
              </a:rPr>
              <a:t>v</a:t>
            </a:r>
            <a:r>
              <a:rPr sz="3400" lang="en-US">
                <a:solidFill>
                  <a:srgbClr val="000000"/>
                </a:solidFill>
              </a:rPr>
              <a:t>e</a:t>
            </a:r>
            <a:r>
              <a:rPr sz="3400" lang="en-US">
                <a:solidFill>
                  <a:srgbClr val="000000"/>
                </a:solidFill>
              </a:rPr>
              <a:t>loped</a:t>
            </a:r>
            <a:r>
              <a:rPr sz="3400" lang="en-US">
                <a:solidFill>
                  <a:srgbClr val="000000"/>
                </a:solidFill>
              </a:rPr>
              <a:t> </a:t>
            </a:r>
            <a:r>
              <a:rPr sz="3400" lang="en-US">
                <a:solidFill>
                  <a:srgbClr val="000000"/>
                </a:solidFill>
              </a:rPr>
              <a:t>a</a:t>
            </a:r>
            <a:r>
              <a:rPr sz="3400" lang="en-US">
                <a:solidFill>
                  <a:srgbClr val="000000"/>
                </a:solidFill>
              </a:rPr>
              <a:t>4</a:t>
            </a:r>
            <a:r>
              <a:rPr sz="3400" lang="en-US">
                <a:solidFill>
                  <a:srgbClr val="000000"/>
                </a:solidFill>
              </a:rPr>
              <a:t>0</a:t>
            </a:r>
            <a:r>
              <a:rPr sz="3400" lang="en-US">
                <a:solidFill>
                  <a:srgbClr val="000000"/>
                </a:solidFill>
              </a:rPr>
              <a:t> </a:t>
            </a:r>
            <a:r>
              <a:rPr sz="3400" lang="en-US">
                <a:solidFill>
                  <a:srgbClr val="000000"/>
                </a:solidFill>
              </a:rPr>
              <a:t>item</a:t>
            </a:r>
            <a:endParaRPr sz="2800" lang="en-US">
              <a:solidFill>
                <a:srgbClr val="000000"/>
              </a:solidFill>
            </a:endParaRPr>
          </a:p>
          <a:p>
            <a:pPr indent="0" marL="0">
              <a:buNone/>
            </a:pPr>
            <a:r>
              <a:rPr sz="3400" lang="en-US">
                <a:solidFill>
                  <a:srgbClr val="000000"/>
                </a:solidFill>
              </a:rPr>
              <a:t>S</a:t>
            </a:r>
            <a:r>
              <a:rPr sz="3400" lang="en-US">
                <a:solidFill>
                  <a:srgbClr val="000000"/>
                </a:solidFill>
              </a:rPr>
              <a:t>c</a:t>
            </a:r>
            <a:r>
              <a:rPr sz="3400" lang="en-US">
                <a:solidFill>
                  <a:srgbClr val="000000"/>
                </a:solidFill>
              </a:rPr>
              <a:t>a</a:t>
            </a:r>
            <a:r>
              <a:rPr sz="3400" lang="en-US">
                <a:solidFill>
                  <a:srgbClr val="000000"/>
                </a:solidFill>
              </a:rPr>
              <a:t>l</a:t>
            </a:r>
            <a:r>
              <a:rPr sz="3400" lang="en-US">
                <a:solidFill>
                  <a:srgbClr val="000000"/>
                </a:solidFill>
              </a:rPr>
              <a:t>e</a:t>
            </a:r>
            <a:r>
              <a:rPr sz="3400" lang="en-US">
                <a:solidFill>
                  <a:srgbClr val="000000"/>
                </a:solidFill>
              </a:rPr>
              <a:t> </a:t>
            </a:r>
            <a:r>
              <a:rPr sz="3400" lang="en-US">
                <a:solidFill>
                  <a:srgbClr val="000000"/>
                </a:solidFill>
              </a:rPr>
              <a:t>m</a:t>
            </a:r>
            <a:r>
              <a:rPr sz="3400" lang="en-US">
                <a:solidFill>
                  <a:srgbClr val="000000"/>
                </a:solidFill>
              </a:rPr>
              <a:t>e</a:t>
            </a:r>
            <a:r>
              <a:rPr sz="3400" lang="en-US">
                <a:solidFill>
                  <a:srgbClr val="000000"/>
                </a:solidFill>
              </a:rPr>
              <a:t>a</a:t>
            </a:r>
            <a:r>
              <a:rPr sz="3400" lang="en-US">
                <a:solidFill>
                  <a:srgbClr val="000000"/>
                </a:solidFill>
              </a:rPr>
              <a:t>s</a:t>
            </a:r>
            <a:r>
              <a:rPr sz="3400" lang="en-US">
                <a:solidFill>
                  <a:srgbClr val="000000"/>
                </a:solidFill>
              </a:rPr>
              <a:t>u</a:t>
            </a:r>
            <a:r>
              <a:rPr sz="3400" lang="en-US">
                <a:solidFill>
                  <a:srgbClr val="000000"/>
                </a:solidFill>
              </a:rPr>
              <a:t>r</a:t>
            </a:r>
            <a:r>
              <a:rPr sz="3400" lang="en-US">
                <a:solidFill>
                  <a:srgbClr val="000000"/>
                </a:solidFill>
              </a:rPr>
              <a:t>i</a:t>
            </a:r>
            <a:r>
              <a:rPr sz="3400" lang="en-US">
                <a:solidFill>
                  <a:srgbClr val="000000"/>
                </a:solidFill>
              </a:rPr>
              <a:t>n</a:t>
            </a:r>
            <a:r>
              <a:rPr sz="3400" lang="en-US">
                <a:solidFill>
                  <a:srgbClr val="000000"/>
                </a:solidFill>
              </a:rPr>
              <a:t>g</a:t>
            </a:r>
            <a:r>
              <a:rPr sz="3400" lang="en-US">
                <a:solidFill>
                  <a:srgbClr val="000000"/>
                </a:solidFill>
              </a:rPr>
              <a:t> </a:t>
            </a:r>
            <a:r>
              <a:rPr sz="3400" lang="en-US">
                <a:solidFill>
                  <a:srgbClr val="000000"/>
                </a:solidFill>
              </a:rPr>
              <a:t>t</a:t>
            </a:r>
            <a:r>
              <a:rPr sz="3400" lang="en-US">
                <a:solidFill>
                  <a:srgbClr val="000000"/>
                </a:solidFill>
              </a:rPr>
              <a:t>h</a:t>
            </a:r>
            <a:r>
              <a:rPr sz="3400" lang="en-US">
                <a:solidFill>
                  <a:srgbClr val="000000"/>
                </a:solidFill>
              </a:rPr>
              <a:t>e</a:t>
            </a:r>
            <a:r>
              <a:rPr sz="3400" lang="en-US">
                <a:solidFill>
                  <a:srgbClr val="000000"/>
                </a:solidFill>
              </a:rPr>
              <a:t> </a:t>
            </a:r>
            <a:r>
              <a:rPr sz="3400" lang="en-US">
                <a:solidFill>
                  <a:srgbClr val="000000"/>
                </a:solidFill>
              </a:rPr>
              <a:t>a</a:t>
            </a:r>
            <a:r>
              <a:rPr sz="3400" lang="en-US">
                <a:solidFill>
                  <a:srgbClr val="000000"/>
                </a:solidFill>
              </a:rPr>
              <a:t>f</a:t>
            </a:r>
            <a:r>
              <a:rPr sz="3400" lang="en-US">
                <a:solidFill>
                  <a:srgbClr val="000000"/>
                </a:solidFill>
              </a:rPr>
              <a:t>f</a:t>
            </a:r>
            <a:r>
              <a:rPr sz="3400" lang="en-US">
                <a:solidFill>
                  <a:srgbClr val="000000"/>
                </a:solidFill>
              </a:rPr>
              <a:t>e</a:t>
            </a:r>
            <a:r>
              <a:rPr sz="3400" lang="en-US">
                <a:solidFill>
                  <a:srgbClr val="000000"/>
                </a:solidFill>
              </a:rPr>
              <a:t>c</a:t>
            </a:r>
            <a:r>
              <a:rPr sz="3400" lang="en-US">
                <a:solidFill>
                  <a:srgbClr val="000000"/>
                </a:solidFill>
              </a:rPr>
              <a:t>t</a:t>
            </a:r>
            <a:r>
              <a:rPr sz="3400" lang="en-US">
                <a:solidFill>
                  <a:srgbClr val="000000"/>
                </a:solidFill>
              </a:rPr>
              <a:t>i</a:t>
            </a:r>
            <a:r>
              <a:rPr sz="3400" lang="en-US">
                <a:solidFill>
                  <a:srgbClr val="000000"/>
                </a:solidFill>
              </a:rPr>
              <a:t>v</a:t>
            </a:r>
            <a:r>
              <a:rPr sz="3400" lang="en-US">
                <a:solidFill>
                  <a:srgbClr val="000000"/>
                </a:solidFill>
              </a:rPr>
              <a:t>e</a:t>
            </a:r>
            <a:r>
              <a:rPr sz="3400" lang="en-US">
                <a:solidFill>
                  <a:srgbClr val="000000"/>
                </a:solidFill>
              </a:rPr>
              <a:t> </a:t>
            </a:r>
            <a:r>
              <a:rPr sz="3400" lang="en-US">
                <a:solidFill>
                  <a:srgbClr val="000000"/>
                </a:solidFill>
              </a:rPr>
              <a:t>q</a:t>
            </a:r>
            <a:r>
              <a:rPr sz="3400" lang="en-US">
                <a:solidFill>
                  <a:srgbClr val="000000"/>
                </a:solidFill>
              </a:rPr>
              <a:t>u</a:t>
            </a:r>
            <a:r>
              <a:rPr sz="3400" lang="en-US">
                <a:solidFill>
                  <a:srgbClr val="000000"/>
                </a:solidFill>
              </a:rPr>
              <a:t>ality </a:t>
            </a:r>
            <a:r>
              <a:rPr sz="3400" lang="en-US">
                <a:solidFill>
                  <a:srgbClr val="000000"/>
                </a:solidFill>
              </a:rPr>
              <a:t>of</a:t>
            </a:r>
            <a:r>
              <a:rPr sz="3400" lang="en-US">
                <a:solidFill>
                  <a:srgbClr val="000000"/>
                </a:solidFill>
              </a:rPr>
              <a:t> </a:t>
            </a:r>
            <a:r>
              <a:rPr sz="3400" lang="en-US">
                <a:solidFill>
                  <a:srgbClr val="000000"/>
                </a:solidFill>
              </a:rPr>
              <a:t>p</a:t>
            </a:r>
            <a:r>
              <a:rPr sz="3400" lang="en-US">
                <a:solidFill>
                  <a:srgbClr val="000000"/>
                </a:solidFill>
              </a:rPr>
              <a:t>l</a:t>
            </a:r>
            <a:r>
              <a:rPr sz="3400" lang="en-US">
                <a:solidFill>
                  <a:srgbClr val="000000"/>
                </a:solidFill>
              </a:rPr>
              <a:t>a</a:t>
            </a:r>
            <a:r>
              <a:rPr sz="3400" lang="en-US">
                <a:solidFill>
                  <a:srgbClr val="000000"/>
                </a:solidFill>
              </a:rPr>
              <a:t>c</a:t>
            </a:r>
            <a:r>
              <a:rPr sz="3400" lang="en-US">
                <a:solidFill>
                  <a:srgbClr val="000000"/>
                </a:solidFill>
              </a:rPr>
              <a:t>e</a:t>
            </a:r>
            <a:r>
              <a:rPr sz="3400" lang="en-US">
                <a:solidFill>
                  <a:srgbClr val="000000"/>
                </a:solidFill>
              </a:rPr>
              <a:t>s</a:t>
            </a:r>
            <a:r>
              <a:rPr sz="3400" lang="en-US">
                <a:solidFill>
                  <a:srgbClr val="000000"/>
                </a:solidFill>
              </a:rPr>
              <a:t>. </a:t>
            </a:r>
            <a:endParaRPr sz="2800" lang="en-US">
              <a:solidFill>
                <a:srgbClr val="000000"/>
              </a:solidFill>
            </a:endParaRPr>
          </a:p>
          <a:p>
            <a:pPr indent="-457200" marL="457200">
              <a:buFont typeface="Arial"/>
              <a:buChar char="•"/>
            </a:pPr>
            <a:r>
              <a:rPr sz="3400" lang="en-US">
                <a:solidFill>
                  <a:srgbClr val="000000"/>
                </a:solidFill>
              </a:rPr>
              <a:t>The</a:t>
            </a:r>
            <a:r>
              <a:rPr sz="3400" lang="en-US">
                <a:solidFill>
                  <a:srgbClr val="000000"/>
                </a:solidFill>
              </a:rPr>
              <a:t> </a:t>
            </a:r>
            <a:r>
              <a:rPr sz="3400" lang="en-US">
                <a:solidFill>
                  <a:srgbClr val="000000"/>
                </a:solidFill>
              </a:rPr>
              <a:t>circumstance</a:t>
            </a:r>
            <a:r>
              <a:rPr sz="3400" lang="en-US">
                <a:solidFill>
                  <a:srgbClr val="000000"/>
                </a:solidFill>
              </a:rPr>
              <a:t> </a:t>
            </a:r>
            <a:r>
              <a:rPr sz="3400" lang="en-US">
                <a:solidFill>
                  <a:srgbClr val="000000"/>
                </a:solidFill>
              </a:rPr>
              <a:t>m</a:t>
            </a:r>
            <a:r>
              <a:rPr sz="3400" lang="en-US">
                <a:solidFill>
                  <a:srgbClr val="000000"/>
                </a:solidFill>
              </a:rPr>
              <a:t>o</a:t>
            </a:r>
            <a:r>
              <a:rPr sz="3400" lang="en-US">
                <a:solidFill>
                  <a:srgbClr val="000000"/>
                </a:solidFill>
              </a:rPr>
              <a:t>d</a:t>
            </a:r>
            <a:r>
              <a:rPr sz="3400" lang="en-US">
                <a:solidFill>
                  <a:srgbClr val="000000"/>
                </a:solidFill>
              </a:rPr>
              <a:t>e</a:t>
            </a:r>
            <a:r>
              <a:rPr sz="3400" lang="en-US">
                <a:solidFill>
                  <a:srgbClr val="000000"/>
                </a:solidFill>
              </a:rPr>
              <a:t>l</a:t>
            </a:r>
            <a:r>
              <a:rPr sz="3400" lang="en-US">
                <a:solidFill>
                  <a:srgbClr val="000000"/>
                </a:solidFill>
              </a:rPr>
              <a:t> </a:t>
            </a:r>
            <a:r>
              <a:rPr sz="3400" lang="en-US">
                <a:solidFill>
                  <a:srgbClr val="000000"/>
                </a:solidFill>
              </a:rPr>
              <a:t> </a:t>
            </a:r>
            <a:r>
              <a:rPr sz="3400" lang="en-US">
                <a:solidFill>
                  <a:srgbClr val="000000"/>
                </a:solidFill>
              </a:rPr>
              <a:t>h</a:t>
            </a:r>
            <a:r>
              <a:rPr sz="3400" lang="en-US">
                <a:solidFill>
                  <a:srgbClr val="000000"/>
                </a:solidFill>
              </a:rPr>
              <a:t>a</a:t>
            </a:r>
            <a:r>
              <a:rPr sz="3400" lang="en-US">
                <a:solidFill>
                  <a:srgbClr val="000000"/>
                </a:solidFill>
              </a:rPr>
              <a:t>s</a:t>
            </a:r>
            <a:r>
              <a:rPr sz="3400" lang="en-US">
                <a:solidFill>
                  <a:srgbClr val="000000"/>
                </a:solidFill>
              </a:rPr>
              <a:t> </a:t>
            </a:r>
            <a:r>
              <a:rPr sz="3400" lang="en-US">
                <a:solidFill>
                  <a:srgbClr val="000000"/>
                </a:solidFill>
              </a:rPr>
              <a:t>been </a:t>
            </a:r>
            <a:r>
              <a:rPr sz="3400" lang="en-US">
                <a:solidFill>
                  <a:srgbClr val="000000"/>
                </a:solidFill>
              </a:rPr>
              <a:t>a</a:t>
            </a:r>
            <a:r>
              <a:rPr sz="3400" lang="en-US">
                <a:solidFill>
                  <a:srgbClr val="000000"/>
                </a:solidFill>
              </a:rPr>
              <a:t>p</a:t>
            </a:r>
            <a:r>
              <a:rPr sz="3400" lang="en-US">
                <a:solidFill>
                  <a:srgbClr val="000000"/>
                </a:solidFill>
              </a:rPr>
              <a:t>p</a:t>
            </a:r>
            <a:r>
              <a:rPr sz="3400" lang="en-US">
                <a:solidFill>
                  <a:srgbClr val="000000"/>
                </a:solidFill>
              </a:rPr>
              <a:t>l</a:t>
            </a:r>
            <a:r>
              <a:rPr sz="3400" lang="en-US">
                <a:solidFill>
                  <a:srgbClr val="000000"/>
                </a:solidFill>
              </a:rPr>
              <a:t>i</a:t>
            </a:r>
            <a:r>
              <a:rPr sz="3400" lang="en-US">
                <a:solidFill>
                  <a:srgbClr val="000000"/>
                </a:solidFill>
              </a:rPr>
              <a:t>e</a:t>
            </a:r>
            <a:r>
              <a:rPr sz="3400" lang="en-US">
                <a:solidFill>
                  <a:srgbClr val="000000"/>
                </a:solidFill>
              </a:rPr>
              <a:t>d</a:t>
            </a:r>
            <a:r>
              <a:rPr sz="3400" lang="en-US">
                <a:solidFill>
                  <a:srgbClr val="000000"/>
                </a:solidFill>
              </a:rPr>
              <a:t> </a:t>
            </a:r>
            <a:r>
              <a:rPr sz="3400" lang="en-US">
                <a:solidFill>
                  <a:srgbClr val="000000"/>
                </a:solidFill>
              </a:rPr>
              <a:t>to </a:t>
            </a:r>
            <a:r>
              <a:rPr sz="3400" lang="en-US">
                <a:solidFill>
                  <a:srgbClr val="000000"/>
                </a:solidFill>
              </a:rPr>
              <a:t>s</a:t>
            </a:r>
            <a:r>
              <a:rPr sz="3400" lang="en-US">
                <a:solidFill>
                  <a:srgbClr val="000000"/>
                </a:solidFill>
              </a:rPr>
              <a:t>t</a:t>
            </a:r>
            <a:r>
              <a:rPr sz="3400" lang="en-US">
                <a:solidFill>
                  <a:srgbClr val="000000"/>
                </a:solidFill>
              </a:rPr>
              <a:t>u</a:t>
            </a:r>
            <a:r>
              <a:rPr sz="3400" lang="en-US">
                <a:solidFill>
                  <a:srgbClr val="000000"/>
                </a:solidFill>
              </a:rPr>
              <a:t>d</a:t>
            </a:r>
            <a:r>
              <a:rPr sz="3400" lang="en-US">
                <a:solidFill>
                  <a:srgbClr val="000000"/>
                </a:solidFill>
              </a:rPr>
              <a:t>y</a:t>
            </a:r>
            <a:r>
              <a:rPr sz="3400" lang="en-US">
                <a:solidFill>
                  <a:srgbClr val="000000"/>
                </a:solidFill>
              </a:rPr>
              <a:t> </a:t>
            </a:r>
            <a:r>
              <a:rPr sz="3400" lang="en-US">
                <a:solidFill>
                  <a:srgbClr val="000000"/>
                </a:solidFill>
              </a:rPr>
              <a:t>u</a:t>
            </a:r>
            <a:r>
              <a:rPr sz="3400" lang="en-US">
                <a:solidFill>
                  <a:srgbClr val="000000"/>
                </a:solidFill>
              </a:rPr>
              <a:t>r</a:t>
            </a:r>
            <a:r>
              <a:rPr sz="3400" lang="en-US">
                <a:solidFill>
                  <a:srgbClr val="000000"/>
                </a:solidFill>
              </a:rPr>
              <a:t>b</a:t>
            </a:r>
            <a:r>
              <a:rPr sz="3400" lang="en-US">
                <a:solidFill>
                  <a:srgbClr val="000000"/>
                </a:solidFill>
              </a:rPr>
              <a:t>a</a:t>
            </a:r>
            <a:r>
              <a:rPr sz="3400" lang="en-US">
                <a:solidFill>
                  <a:srgbClr val="000000"/>
                </a:solidFill>
              </a:rPr>
              <a:t>n</a:t>
            </a:r>
            <a:r>
              <a:rPr sz="3400" lang="en-US">
                <a:solidFill>
                  <a:srgbClr val="000000"/>
                </a:solidFill>
              </a:rPr>
              <a:t> </a:t>
            </a:r>
            <a:r>
              <a:rPr sz="3400" lang="en-US">
                <a:solidFill>
                  <a:srgbClr val="000000"/>
                </a:solidFill>
              </a:rPr>
              <a:t>e</a:t>
            </a:r>
            <a:r>
              <a:rPr sz="3400" lang="en-US">
                <a:solidFill>
                  <a:srgbClr val="000000"/>
                </a:solidFill>
              </a:rPr>
              <a:t>n</a:t>
            </a:r>
            <a:r>
              <a:rPr sz="3400" lang="en-US">
                <a:solidFill>
                  <a:srgbClr val="000000"/>
                </a:solidFill>
              </a:rPr>
              <a:t>v</a:t>
            </a:r>
            <a:r>
              <a:rPr sz="3400" lang="en-US">
                <a:solidFill>
                  <a:srgbClr val="000000"/>
                </a:solidFill>
              </a:rPr>
              <a:t>ironment</a:t>
            </a:r>
            <a:r>
              <a:rPr sz="3400" lang="en-US">
                <a:solidFill>
                  <a:srgbClr val="000000"/>
                </a:solidFill>
              </a:rPr>
              <a:t>s</a:t>
            </a:r>
            <a:r>
              <a:rPr sz="3400" lang="en-US">
                <a:solidFill>
                  <a:srgbClr val="000000"/>
                </a:solidFill>
              </a:rPr>
              <a:t>.</a:t>
            </a:r>
            <a:endParaRPr sz="2800" lang="en-US">
              <a:solidFill>
                <a:srgbClr val="000000"/>
              </a:solidFill>
            </a:endParaRPr>
          </a:p>
          <a:p>
            <a:pPr indent="-457200" marL="457200">
              <a:buFont typeface="Arial"/>
              <a:buChar char="•"/>
            </a:pPr>
            <a:r>
              <a:rPr sz="3400" lang="en-US">
                <a:solidFill>
                  <a:srgbClr val="000000"/>
                </a:solidFill>
              </a:rPr>
              <a:t>P</a:t>
            </a:r>
            <a:r>
              <a:rPr sz="3400" lang="en-US">
                <a:solidFill>
                  <a:srgbClr val="000000"/>
                </a:solidFill>
              </a:rPr>
              <a:t>l</a:t>
            </a:r>
            <a:r>
              <a:rPr sz="3400" lang="en-US">
                <a:solidFill>
                  <a:srgbClr val="000000"/>
                </a:solidFill>
              </a:rPr>
              <a:t>a</a:t>
            </a:r>
            <a:r>
              <a:rPr sz="3400" lang="en-US">
                <a:solidFill>
                  <a:srgbClr val="000000"/>
                </a:solidFill>
              </a:rPr>
              <a:t>c</a:t>
            </a:r>
            <a:r>
              <a:rPr sz="3400" lang="en-US">
                <a:solidFill>
                  <a:srgbClr val="000000"/>
                </a:solidFill>
              </a:rPr>
              <a:t>e</a:t>
            </a:r>
            <a:r>
              <a:rPr sz="3400" lang="en-US">
                <a:solidFill>
                  <a:srgbClr val="000000"/>
                </a:solidFill>
              </a:rPr>
              <a:t> </a:t>
            </a:r>
            <a:r>
              <a:rPr sz="3400" lang="en-US">
                <a:solidFill>
                  <a:srgbClr val="000000"/>
                </a:solidFill>
              </a:rPr>
              <a:t>a</a:t>
            </a:r>
            <a:r>
              <a:rPr sz="3400" lang="en-US">
                <a:solidFill>
                  <a:srgbClr val="000000"/>
                </a:solidFill>
              </a:rPr>
              <a:t>t</a:t>
            </a:r>
            <a:r>
              <a:rPr sz="3400" lang="en-US">
                <a:solidFill>
                  <a:srgbClr val="000000"/>
                </a:solidFill>
              </a:rPr>
              <a:t>t</a:t>
            </a:r>
            <a:r>
              <a:rPr sz="3400" lang="en-US">
                <a:solidFill>
                  <a:srgbClr val="000000"/>
                </a:solidFill>
              </a:rPr>
              <a:t>achment </a:t>
            </a:r>
            <a:r>
              <a:rPr sz="3400" lang="en-US">
                <a:solidFill>
                  <a:srgbClr val="000000"/>
                </a:solidFill>
              </a:rPr>
              <a:t>r</a:t>
            </a:r>
            <a:r>
              <a:rPr sz="3400" lang="en-US">
                <a:solidFill>
                  <a:srgbClr val="000000"/>
                </a:solidFill>
              </a:rPr>
              <a:t>e</a:t>
            </a:r>
            <a:r>
              <a:rPr sz="3400" lang="en-US">
                <a:solidFill>
                  <a:srgbClr val="000000"/>
                </a:solidFill>
              </a:rPr>
              <a:t>f</a:t>
            </a:r>
            <a:r>
              <a:rPr sz="3400" lang="en-US">
                <a:solidFill>
                  <a:srgbClr val="000000"/>
                </a:solidFill>
              </a:rPr>
              <a:t>e</a:t>
            </a:r>
            <a:r>
              <a:rPr sz="3400" lang="en-US">
                <a:solidFill>
                  <a:srgbClr val="000000"/>
                </a:solidFill>
              </a:rPr>
              <a:t>r</a:t>
            </a:r>
            <a:r>
              <a:rPr sz="3400" lang="en-US">
                <a:solidFill>
                  <a:srgbClr val="000000"/>
                </a:solidFill>
              </a:rPr>
              <a:t>s</a:t>
            </a:r>
            <a:r>
              <a:rPr sz="3400" lang="en-US">
                <a:solidFill>
                  <a:srgbClr val="000000"/>
                </a:solidFill>
              </a:rPr>
              <a:t> </a:t>
            </a:r>
            <a:r>
              <a:rPr sz="3400" lang="en-US">
                <a:solidFill>
                  <a:srgbClr val="000000"/>
                </a:solidFill>
              </a:rPr>
              <a:t>t</a:t>
            </a:r>
            <a:r>
              <a:rPr sz="3400" lang="en-US">
                <a:solidFill>
                  <a:srgbClr val="000000"/>
                </a:solidFill>
              </a:rPr>
              <a:t>o </a:t>
            </a:r>
            <a:r>
              <a:rPr sz="3400" lang="en-US">
                <a:solidFill>
                  <a:srgbClr val="000000"/>
                </a:solidFill>
              </a:rPr>
              <a:t>e</a:t>
            </a:r>
            <a:r>
              <a:rPr sz="3400" lang="en-US">
                <a:solidFill>
                  <a:srgbClr val="000000"/>
                </a:solidFill>
              </a:rPr>
              <a:t>f</a:t>
            </a:r>
            <a:r>
              <a:rPr sz="3400" lang="en-US">
                <a:solidFill>
                  <a:srgbClr val="000000"/>
                </a:solidFill>
              </a:rPr>
              <a:t>f</a:t>
            </a:r>
            <a:r>
              <a:rPr sz="3400" lang="en-US">
                <a:solidFill>
                  <a:srgbClr val="000000"/>
                </a:solidFill>
              </a:rPr>
              <a:t>e</a:t>
            </a:r>
            <a:r>
              <a:rPr sz="3400" lang="en-US">
                <a:solidFill>
                  <a:srgbClr val="000000"/>
                </a:solidFill>
              </a:rPr>
              <a:t>c</a:t>
            </a:r>
            <a:r>
              <a:rPr sz="3400" lang="en-US">
                <a:solidFill>
                  <a:srgbClr val="000000"/>
                </a:solidFill>
              </a:rPr>
              <a:t>t</a:t>
            </a:r>
            <a:r>
              <a:rPr sz="3400" lang="en-US">
                <a:solidFill>
                  <a:srgbClr val="000000"/>
                </a:solidFill>
              </a:rPr>
              <a:t>i</a:t>
            </a:r>
            <a:r>
              <a:rPr sz="3400" lang="en-US">
                <a:solidFill>
                  <a:srgbClr val="000000"/>
                </a:solidFill>
              </a:rPr>
              <a:t>v</a:t>
            </a:r>
            <a:r>
              <a:rPr sz="3400" lang="en-US">
                <a:solidFill>
                  <a:srgbClr val="000000"/>
                </a:solidFill>
              </a:rPr>
              <a:t>e</a:t>
            </a:r>
            <a:r>
              <a:rPr sz="3400" lang="en-US">
                <a:solidFill>
                  <a:srgbClr val="000000"/>
                </a:solidFill>
              </a:rPr>
              <a:t> </a:t>
            </a:r>
            <a:r>
              <a:rPr sz="3400" lang="en-US">
                <a:solidFill>
                  <a:srgbClr val="000000"/>
                </a:solidFill>
              </a:rPr>
              <a:t>a</a:t>
            </a:r>
            <a:r>
              <a:rPr sz="3400" lang="en-US">
                <a:solidFill>
                  <a:srgbClr val="000000"/>
                </a:solidFill>
              </a:rPr>
              <a:t>p</a:t>
            </a:r>
            <a:r>
              <a:rPr sz="3400" lang="en-US">
                <a:solidFill>
                  <a:srgbClr val="000000"/>
                </a:solidFill>
              </a:rPr>
              <a:t>p</a:t>
            </a:r>
            <a:r>
              <a:rPr sz="3400" lang="en-US">
                <a:solidFill>
                  <a:srgbClr val="000000"/>
                </a:solidFill>
              </a:rPr>
              <a:t>r</a:t>
            </a:r>
            <a:r>
              <a:rPr sz="3400" lang="en-US">
                <a:solidFill>
                  <a:srgbClr val="000000"/>
                </a:solidFill>
              </a:rPr>
              <a:t>o</a:t>
            </a:r>
            <a:r>
              <a:rPr sz="3400" lang="en-US">
                <a:solidFill>
                  <a:srgbClr val="000000"/>
                </a:solidFill>
              </a:rPr>
              <a:t>ach</a:t>
            </a:r>
            <a:r>
              <a:rPr sz="3400" lang="en-US">
                <a:solidFill>
                  <a:srgbClr val="000000"/>
                </a:solidFill>
              </a:rPr>
              <a:t>. </a:t>
            </a:r>
            <a:endParaRPr sz="2800"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>
    <p:cover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 dpi="0">
          <a:blip xmlns:r="http://schemas.openxmlformats.org/officeDocument/2006/relationships" r:embed="rId1">
            <a:alphaModFix amt="99000"/>
            <a:lum/>
          </a:blip>
          <a:srcRect/>
          <a:stretch>
            <a:fillRect/>
          </a:stretch>
        </a:blipFill>
      </p:bgPr>
    </p:bg>
    <p:spTree>
      <p:nvGrpSpPr>
        <p:cNvPr id="5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70" name="图片占位符 3"/>
          <p:cNvPicPr>
            <a:picLocks noChangeAspect="1" noGrp="1"/>
          </p:cNvPicPr>
          <p:nvPr>
            <p:ph type="pic" sz="quarter" idx="10"/>
          </p:nvPr>
        </p:nvPicPr>
        <p:blipFill>
          <a:blip xmlns:r="http://schemas.openxmlformats.org/officeDocument/2006/relationships" r:embed="rId2" cstate="print"/>
          <a:srcRect l="23676" r="23676"/>
          <a:stretch>
            <a:fillRect/>
          </a:stretch>
        </p:blipFill>
        <p:spPr>
          <a:xfrm>
            <a:off x="0" y="0"/>
            <a:ext cx="5776913" cy="6858000"/>
          </a:xfrm>
        </p:spPr>
      </p:pic>
      <p:sp>
        <p:nvSpPr>
          <p:cNvPr id="1048622" name=""/>
          <p:cNvSpPr txBox="1"/>
          <p:nvPr/>
        </p:nvSpPr>
        <p:spPr>
          <a:xfrm>
            <a:off x="4444448" y="989257"/>
            <a:ext cx="7256082" cy="5539740"/>
          </a:xfrm>
          <a:prstGeom prst="rect"/>
          <a:solidFill>
            <a:srgbClr val="FFC000"/>
          </a:solidFill>
        </p:spPr>
        <p:txBody>
          <a:bodyPr rtlCol="0" wrap="square">
            <a:spAutoFit/>
          </a:bodyPr>
          <a:p>
            <a:r>
              <a:rPr sz="4500" lang="en-US">
                <a:solidFill>
                  <a:srgbClr val="000000"/>
                </a:solidFill>
              </a:rPr>
              <a:t>T</a:t>
            </a:r>
            <a:r>
              <a:rPr sz="4500" lang="en-US">
                <a:solidFill>
                  <a:srgbClr val="000000"/>
                </a:solidFill>
              </a:rPr>
              <a:t>h</a:t>
            </a:r>
            <a:r>
              <a:rPr sz="4500" lang="en-US">
                <a:solidFill>
                  <a:srgbClr val="000000"/>
                </a:solidFill>
              </a:rPr>
              <a:t>e</a:t>
            </a:r>
            <a:r>
              <a:rPr sz="4500" lang="en-US">
                <a:solidFill>
                  <a:srgbClr val="000000"/>
                </a:solidFill>
              </a:rPr>
              <a:t> </a:t>
            </a:r>
            <a:r>
              <a:rPr sz="4500" lang="en-US">
                <a:solidFill>
                  <a:srgbClr val="000000"/>
                </a:solidFill>
              </a:rPr>
              <a:t>multi-</a:t>
            </a:r>
            <a:r>
              <a:rPr sz="4500" lang="en-US">
                <a:solidFill>
                  <a:srgbClr val="000000"/>
                </a:solidFill>
              </a:rPr>
              <a:t>p</a:t>
            </a:r>
            <a:r>
              <a:rPr sz="4500" lang="en-US">
                <a:solidFill>
                  <a:srgbClr val="000000"/>
                </a:solidFill>
              </a:rPr>
              <a:t>l</a:t>
            </a:r>
            <a:r>
              <a:rPr sz="4500" lang="en-US">
                <a:solidFill>
                  <a:srgbClr val="000000"/>
                </a:solidFill>
              </a:rPr>
              <a:t>a</a:t>
            </a:r>
            <a:r>
              <a:rPr sz="4500" lang="en-US">
                <a:solidFill>
                  <a:srgbClr val="000000"/>
                </a:solidFill>
              </a:rPr>
              <a:t>c</a:t>
            </a:r>
            <a:r>
              <a:rPr sz="4500" lang="en-US">
                <a:solidFill>
                  <a:srgbClr val="000000"/>
                </a:solidFill>
              </a:rPr>
              <a:t>e</a:t>
            </a:r>
            <a:r>
              <a:rPr sz="4500" lang="en-US">
                <a:solidFill>
                  <a:srgbClr val="000000"/>
                </a:solidFill>
              </a:rPr>
              <a:t> </a:t>
            </a:r>
            <a:r>
              <a:rPr sz="4500" lang="en-US">
                <a:solidFill>
                  <a:srgbClr val="000000"/>
                </a:solidFill>
              </a:rPr>
              <a:t>A</a:t>
            </a:r>
            <a:r>
              <a:rPr sz="4500" lang="en-US">
                <a:solidFill>
                  <a:srgbClr val="000000"/>
                </a:solidFill>
              </a:rPr>
              <a:t>p</a:t>
            </a:r>
            <a:r>
              <a:rPr sz="4500" lang="en-US">
                <a:solidFill>
                  <a:srgbClr val="000000"/>
                </a:solidFill>
              </a:rPr>
              <a:t>p</a:t>
            </a:r>
            <a:r>
              <a:rPr sz="4500" lang="en-US">
                <a:solidFill>
                  <a:srgbClr val="000000"/>
                </a:solidFill>
              </a:rPr>
              <a:t>r</a:t>
            </a:r>
            <a:r>
              <a:rPr sz="4500" lang="en-US">
                <a:solidFill>
                  <a:srgbClr val="000000"/>
                </a:solidFill>
              </a:rPr>
              <a:t>o</a:t>
            </a:r>
            <a:r>
              <a:rPr sz="4500" lang="en-US">
                <a:solidFill>
                  <a:srgbClr val="000000"/>
                </a:solidFill>
              </a:rPr>
              <a:t>a</a:t>
            </a:r>
            <a:r>
              <a:rPr sz="4500" lang="en-US">
                <a:solidFill>
                  <a:srgbClr val="000000"/>
                </a:solidFill>
              </a:rPr>
              <a:t>ch </a:t>
            </a:r>
            <a:r>
              <a:rPr sz="4500" lang="en-US">
                <a:solidFill>
                  <a:srgbClr val="000000"/>
                </a:solidFill>
              </a:rPr>
              <a:t>:</a:t>
            </a:r>
            <a:endParaRPr sz="2800" lang="en-US">
              <a:solidFill>
                <a:srgbClr val="000000"/>
              </a:solidFill>
            </a:endParaRPr>
          </a:p>
          <a:p>
            <a:pPr indent="-457200" marL="457200">
              <a:buFont typeface="Arial"/>
              <a:buChar char="•"/>
            </a:pPr>
            <a:r>
              <a:rPr sz="4000" lang="en-US">
                <a:solidFill>
                  <a:srgbClr val="000000"/>
                </a:solidFill>
              </a:rPr>
              <a:t>T</a:t>
            </a:r>
            <a:r>
              <a:rPr sz="4000" lang="en-US">
                <a:solidFill>
                  <a:srgbClr val="000000"/>
                </a:solidFill>
              </a:rPr>
              <a:t>h</a:t>
            </a:r>
            <a:r>
              <a:rPr sz="4000" lang="en-US">
                <a:solidFill>
                  <a:srgbClr val="000000"/>
                </a:solidFill>
              </a:rPr>
              <a:t>e</a:t>
            </a:r>
            <a:r>
              <a:rPr sz="4000" lang="en-US">
                <a:solidFill>
                  <a:srgbClr val="000000"/>
                </a:solidFill>
              </a:rPr>
              <a:t> </a:t>
            </a:r>
            <a:r>
              <a:rPr sz="4000" lang="en-US">
                <a:solidFill>
                  <a:srgbClr val="000000"/>
                </a:solidFill>
              </a:rPr>
              <a:t>p</a:t>
            </a:r>
            <a:r>
              <a:rPr sz="4000" lang="en-US">
                <a:solidFill>
                  <a:srgbClr val="000000"/>
                </a:solidFill>
              </a:rPr>
              <a:t>h</a:t>
            </a:r>
            <a:r>
              <a:rPr sz="4000" lang="en-US">
                <a:solidFill>
                  <a:srgbClr val="000000"/>
                </a:solidFill>
              </a:rPr>
              <a:t>y</a:t>
            </a:r>
            <a:r>
              <a:rPr sz="4000" lang="en-US">
                <a:solidFill>
                  <a:srgbClr val="000000"/>
                </a:solidFill>
              </a:rPr>
              <a:t>s</a:t>
            </a:r>
            <a:r>
              <a:rPr sz="4000" lang="en-US">
                <a:solidFill>
                  <a:srgbClr val="000000"/>
                </a:solidFill>
              </a:rPr>
              <a:t>i</a:t>
            </a:r>
            <a:r>
              <a:rPr sz="4000" lang="en-US">
                <a:solidFill>
                  <a:srgbClr val="000000"/>
                </a:solidFill>
              </a:rPr>
              <a:t>cal </a:t>
            </a:r>
            <a:r>
              <a:rPr sz="4000" lang="en-US">
                <a:solidFill>
                  <a:srgbClr val="000000"/>
                </a:solidFill>
              </a:rPr>
              <a:t>f</a:t>
            </a:r>
            <a:r>
              <a:rPr sz="4000" lang="en-US">
                <a:solidFill>
                  <a:srgbClr val="000000"/>
                </a:solidFill>
              </a:rPr>
              <a:t>e</a:t>
            </a:r>
            <a:r>
              <a:rPr sz="4000" lang="en-US">
                <a:solidFill>
                  <a:srgbClr val="000000"/>
                </a:solidFill>
              </a:rPr>
              <a:t>a</a:t>
            </a:r>
            <a:r>
              <a:rPr sz="4000" lang="en-US">
                <a:solidFill>
                  <a:srgbClr val="000000"/>
                </a:solidFill>
              </a:rPr>
              <a:t>t</a:t>
            </a:r>
            <a:r>
              <a:rPr sz="4000" lang="en-US">
                <a:solidFill>
                  <a:srgbClr val="000000"/>
                </a:solidFill>
              </a:rPr>
              <a:t>ure </a:t>
            </a:r>
            <a:r>
              <a:rPr sz="4000" lang="en-US">
                <a:solidFill>
                  <a:srgbClr val="000000"/>
                </a:solidFill>
              </a:rPr>
              <a:t>of </a:t>
            </a:r>
            <a:r>
              <a:rPr sz="4000" lang="en-US">
                <a:solidFill>
                  <a:srgbClr val="000000"/>
                </a:solidFill>
              </a:rPr>
              <a:t>u</a:t>
            </a:r>
            <a:r>
              <a:rPr sz="4000" lang="en-US">
                <a:solidFill>
                  <a:srgbClr val="000000"/>
                </a:solidFill>
              </a:rPr>
              <a:t>r</a:t>
            </a:r>
            <a:r>
              <a:rPr sz="4000" lang="en-US">
                <a:solidFill>
                  <a:srgbClr val="000000"/>
                </a:solidFill>
              </a:rPr>
              <a:t>b</a:t>
            </a:r>
            <a:r>
              <a:rPr sz="4000" lang="en-US">
                <a:solidFill>
                  <a:srgbClr val="000000"/>
                </a:solidFill>
              </a:rPr>
              <a:t>a</a:t>
            </a:r>
            <a:r>
              <a:rPr sz="4000" lang="en-US">
                <a:solidFill>
                  <a:srgbClr val="000000"/>
                </a:solidFill>
              </a:rPr>
              <a:t>n</a:t>
            </a:r>
            <a:r>
              <a:rPr sz="4000" lang="en-US">
                <a:solidFill>
                  <a:srgbClr val="000000"/>
                </a:solidFill>
              </a:rPr>
              <a:t> </a:t>
            </a:r>
            <a:r>
              <a:rPr sz="4000" lang="en-US">
                <a:solidFill>
                  <a:srgbClr val="000000"/>
                </a:solidFill>
              </a:rPr>
              <a:t>e</a:t>
            </a:r>
            <a:r>
              <a:rPr sz="4000" lang="en-US">
                <a:solidFill>
                  <a:srgbClr val="000000"/>
                </a:solidFill>
              </a:rPr>
              <a:t>nvironment</a:t>
            </a:r>
            <a:r>
              <a:rPr sz="4000" lang="en-US">
                <a:solidFill>
                  <a:srgbClr val="000000"/>
                </a:solidFill>
              </a:rPr>
              <a:t>s</a:t>
            </a:r>
            <a:r>
              <a:rPr sz="4000" lang="en-US">
                <a:solidFill>
                  <a:srgbClr val="000000"/>
                </a:solidFill>
              </a:rPr>
              <a:t> </a:t>
            </a:r>
            <a:r>
              <a:rPr sz="4000" lang="en-US">
                <a:solidFill>
                  <a:srgbClr val="000000"/>
                </a:solidFill>
              </a:rPr>
              <a:t>may </a:t>
            </a:r>
            <a:r>
              <a:rPr sz="4000" lang="en-US">
                <a:solidFill>
                  <a:srgbClr val="000000"/>
                </a:solidFill>
              </a:rPr>
              <a:t>v</a:t>
            </a:r>
            <a:r>
              <a:rPr sz="4000" lang="en-US">
                <a:solidFill>
                  <a:srgbClr val="000000"/>
                </a:solidFill>
              </a:rPr>
              <a:t>a</a:t>
            </a:r>
            <a:r>
              <a:rPr sz="4000" lang="en-US">
                <a:solidFill>
                  <a:srgbClr val="000000"/>
                </a:solidFill>
              </a:rPr>
              <a:t>r</a:t>
            </a:r>
            <a:r>
              <a:rPr sz="4000" lang="en-US">
                <a:solidFill>
                  <a:srgbClr val="000000"/>
                </a:solidFill>
              </a:rPr>
              <a:t>y</a:t>
            </a:r>
            <a:r>
              <a:rPr sz="4000" lang="en-US">
                <a:solidFill>
                  <a:srgbClr val="000000"/>
                </a:solidFill>
              </a:rPr>
              <a:t> </a:t>
            </a:r>
            <a:r>
              <a:rPr sz="4000" lang="en-US">
                <a:solidFill>
                  <a:srgbClr val="000000"/>
                </a:solidFill>
              </a:rPr>
              <a:t>a</a:t>
            </a:r>
            <a:r>
              <a:rPr sz="4000" lang="en-US">
                <a:solidFill>
                  <a:srgbClr val="000000"/>
                </a:solidFill>
              </a:rPr>
              <a:t>c</a:t>
            </a:r>
            <a:r>
              <a:rPr sz="4000" lang="en-US">
                <a:solidFill>
                  <a:srgbClr val="000000"/>
                </a:solidFill>
              </a:rPr>
              <a:t>r</a:t>
            </a:r>
            <a:r>
              <a:rPr sz="4000" lang="en-US">
                <a:solidFill>
                  <a:srgbClr val="000000"/>
                </a:solidFill>
              </a:rPr>
              <a:t>o</a:t>
            </a:r>
            <a:r>
              <a:rPr sz="4000" lang="en-US">
                <a:solidFill>
                  <a:srgbClr val="000000"/>
                </a:solidFill>
              </a:rPr>
              <a:t>s</a:t>
            </a:r>
            <a:r>
              <a:rPr sz="4000" lang="en-US">
                <a:solidFill>
                  <a:srgbClr val="000000"/>
                </a:solidFill>
              </a:rPr>
              <a:t>s</a:t>
            </a:r>
            <a:r>
              <a:rPr sz="4000" lang="en-US">
                <a:solidFill>
                  <a:srgbClr val="000000"/>
                </a:solidFill>
              </a:rPr>
              <a:t> </a:t>
            </a:r>
            <a:r>
              <a:rPr sz="4000" lang="en-US">
                <a:solidFill>
                  <a:srgbClr val="000000"/>
                </a:solidFill>
              </a:rPr>
              <a:t>d</a:t>
            </a:r>
            <a:r>
              <a:rPr sz="4000" lang="en-US">
                <a:solidFill>
                  <a:srgbClr val="000000"/>
                </a:solidFill>
              </a:rPr>
              <a:t>i</a:t>
            </a:r>
            <a:r>
              <a:rPr sz="4000" lang="en-US">
                <a:solidFill>
                  <a:srgbClr val="000000"/>
                </a:solidFill>
              </a:rPr>
              <a:t>fferent </a:t>
            </a:r>
            <a:r>
              <a:rPr sz="4000" lang="en-US">
                <a:solidFill>
                  <a:srgbClr val="000000"/>
                </a:solidFill>
              </a:rPr>
              <a:t>u</a:t>
            </a:r>
            <a:r>
              <a:rPr sz="4000" lang="en-US">
                <a:solidFill>
                  <a:srgbClr val="000000"/>
                </a:solidFill>
              </a:rPr>
              <a:t>r</a:t>
            </a:r>
            <a:r>
              <a:rPr sz="4000" lang="en-US">
                <a:solidFill>
                  <a:srgbClr val="000000"/>
                </a:solidFill>
              </a:rPr>
              <a:t>b</a:t>
            </a:r>
            <a:r>
              <a:rPr sz="4000" lang="en-US">
                <a:solidFill>
                  <a:srgbClr val="000000"/>
                </a:solidFill>
              </a:rPr>
              <a:t>a</a:t>
            </a:r>
            <a:r>
              <a:rPr sz="4000" lang="en-US">
                <a:solidFill>
                  <a:srgbClr val="000000"/>
                </a:solidFill>
              </a:rPr>
              <a:t>n</a:t>
            </a:r>
            <a:r>
              <a:rPr sz="4000" lang="en-US">
                <a:solidFill>
                  <a:srgbClr val="000000"/>
                </a:solidFill>
              </a:rPr>
              <a:t> </a:t>
            </a:r>
            <a:r>
              <a:rPr sz="4000" lang="en-US">
                <a:solidFill>
                  <a:srgbClr val="000000"/>
                </a:solidFill>
              </a:rPr>
              <a:t>s</a:t>
            </a:r>
            <a:r>
              <a:rPr sz="4000" lang="en-US">
                <a:solidFill>
                  <a:srgbClr val="000000"/>
                </a:solidFill>
              </a:rPr>
              <a:t>e</a:t>
            </a:r>
            <a:r>
              <a:rPr sz="4000" lang="en-US">
                <a:solidFill>
                  <a:srgbClr val="000000"/>
                </a:solidFill>
              </a:rPr>
              <a:t>t</a:t>
            </a:r>
            <a:r>
              <a:rPr sz="4000" lang="en-US">
                <a:solidFill>
                  <a:srgbClr val="000000"/>
                </a:solidFill>
              </a:rPr>
              <a:t>t</a:t>
            </a:r>
            <a:r>
              <a:rPr sz="4000" lang="en-US">
                <a:solidFill>
                  <a:srgbClr val="000000"/>
                </a:solidFill>
              </a:rPr>
              <a:t>ing </a:t>
            </a:r>
            <a:r>
              <a:rPr sz="4000" lang="en-US">
                <a:solidFill>
                  <a:srgbClr val="000000"/>
                </a:solidFill>
              </a:rPr>
              <a:t>o</a:t>
            </a:r>
            <a:r>
              <a:rPr sz="4000" lang="en-US">
                <a:solidFill>
                  <a:srgbClr val="000000"/>
                </a:solidFill>
              </a:rPr>
              <a:t>r</a:t>
            </a:r>
            <a:r>
              <a:rPr sz="4000" lang="en-US">
                <a:solidFill>
                  <a:srgbClr val="000000"/>
                </a:solidFill>
              </a:rPr>
              <a:t> </a:t>
            </a:r>
            <a:r>
              <a:rPr sz="4000" lang="en-US">
                <a:solidFill>
                  <a:srgbClr val="000000"/>
                </a:solidFill>
              </a:rPr>
              <a:t>p</a:t>
            </a:r>
            <a:r>
              <a:rPr sz="4000" lang="en-US">
                <a:solidFill>
                  <a:srgbClr val="000000"/>
                </a:solidFill>
              </a:rPr>
              <a:t>l</a:t>
            </a:r>
            <a:r>
              <a:rPr sz="4000" lang="en-US">
                <a:solidFill>
                  <a:srgbClr val="000000"/>
                </a:solidFill>
              </a:rPr>
              <a:t>a</a:t>
            </a:r>
            <a:r>
              <a:rPr sz="4000" lang="en-US">
                <a:solidFill>
                  <a:srgbClr val="000000"/>
                </a:solidFill>
              </a:rPr>
              <a:t>c</a:t>
            </a:r>
            <a:r>
              <a:rPr sz="4000" lang="en-US">
                <a:solidFill>
                  <a:srgbClr val="000000"/>
                </a:solidFill>
              </a:rPr>
              <a:t>e</a:t>
            </a:r>
            <a:r>
              <a:rPr sz="4000" lang="en-US">
                <a:solidFill>
                  <a:srgbClr val="000000"/>
                </a:solidFill>
              </a:rPr>
              <a:t>. </a:t>
            </a:r>
            <a:endParaRPr sz="2800" lang="en-US">
              <a:solidFill>
                <a:srgbClr val="000000"/>
              </a:solidFill>
            </a:endParaRPr>
          </a:p>
          <a:p>
            <a:pPr indent="-457200" marL="457200">
              <a:buFont typeface="Arial"/>
              <a:buChar char="•"/>
            </a:pPr>
            <a:r>
              <a:rPr sz="4000" lang="en-US">
                <a:solidFill>
                  <a:srgbClr val="000000"/>
                </a:solidFill>
              </a:rPr>
              <a:t>The</a:t>
            </a:r>
            <a:r>
              <a:rPr sz="4000" lang="en-US">
                <a:solidFill>
                  <a:srgbClr val="000000"/>
                </a:solidFill>
              </a:rPr>
              <a:t> </a:t>
            </a:r>
            <a:r>
              <a:rPr sz="4000" lang="en-US">
                <a:solidFill>
                  <a:srgbClr val="000000"/>
                </a:solidFill>
              </a:rPr>
              <a:t>perception</a:t>
            </a:r>
            <a:r>
              <a:rPr sz="4000" lang="en-US">
                <a:solidFill>
                  <a:srgbClr val="000000"/>
                </a:solidFill>
              </a:rPr>
              <a:t> </a:t>
            </a:r>
            <a:r>
              <a:rPr sz="4000" lang="en-US">
                <a:solidFill>
                  <a:srgbClr val="000000"/>
                </a:solidFill>
              </a:rPr>
              <a:t>of</a:t>
            </a:r>
            <a:r>
              <a:rPr sz="4000" lang="en-US">
                <a:solidFill>
                  <a:srgbClr val="000000"/>
                </a:solidFill>
              </a:rPr>
              <a:t> </a:t>
            </a:r>
            <a:r>
              <a:rPr sz="4000" lang="en-US">
                <a:solidFill>
                  <a:srgbClr val="000000"/>
                </a:solidFill>
              </a:rPr>
              <a:t>u</a:t>
            </a:r>
            <a:r>
              <a:rPr sz="4000" lang="en-US">
                <a:solidFill>
                  <a:srgbClr val="000000"/>
                </a:solidFill>
              </a:rPr>
              <a:t>r</a:t>
            </a:r>
            <a:r>
              <a:rPr sz="4000" lang="en-US">
                <a:solidFill>
                  <a:srgbClr val="000000"/>
                </a:solidFill>
              </a:rPr>
              <a:t>b</a:t>
            </a:r>
            <a:r>
              <a:rPr sz="4000" lang="en-US">
                <a:solidFill>
                  <a:srgbClr val="000000"/>
                </a:solidFill>
              </a:rPr>
              <a:t>a</a:t>
            </a:r>
            <a:r>
              <a:rPr sz="4000" lang="en-US">
                <a:solidFill>
                  <a:srgbClr val="000000"/>
                </a:solidFill>
              </a:rPr>
              <a:t>n</a:t>
            </a:r>
            <a:r>
              <a:rPr sz="4000" lang="en-US">
                <a:solidFill>
                  <a:srgbClr val="000000"/>
                </a:solidFill>
              </a:rPr>
              <a:t> </a:t>
            </a:r>
            <a:r>
              <a:rPr sz="4000" lang="en-US">
                <a:solidFill>
                  <a:srgbClr val="000000"/>
                </a:solidFill>
              </a:rPr>
              <a:t>e</a:t>
            </a:r>
            <a:r>
              <a:rPr sz="4000" lang="en-US">
                <a:solidFill>
                  <a:srgbClr val="000000"/>
                </a:solidFill>
              </a:rPr>
              <a:t>nvironmental</a:t>
            </a:r>
            <a:r>
              <a:rPr sz="4000" lang="en-US">
                <a:solidFill>
                  <a:srgbClr val="000000"/>
                </a:solidFill>
              </a:rPr>
              <a:t> </a:t>
            </a:r>
            <a:r>
              <a:rPr sz="4000" lang="en-US">
                <a:solidFill>
                  <a:srgbClr val="000000"/>
                </a:solidFill>
              </a:rPr>
              <a:t>q</a:t>
            </a:r>
            <a:r>
              <a:rPr sz="4000" lang="en-US">
                <a:solidFill>
                  <a:srgbClr val="000000"/>
                </a:solidFill>
              </a:rPr>
              <a:t>u</a:t>
            </a:r>
            <a:r>
              <a:rPr sz="4000" lang="en-US">
                <a:solidFill>
                  <a:srgbClr val="000000"/>
                </a:solidFill>
              </a:rPr>
              <a:t>a</a:t>
            </a:r>
            <a:r>
              <a:rPr sz="4000" lang="en-US">
                <a:solidFill>
                  <a:srgbClr val="000000"/>
                </a:solidFill>
              </a:rPr>
              <a:t>lity</a:t>
            </a:r>
            <a:r>
              <a:rPr sz="4000" lang="en-US">
                <a:solidFill>
                  <a:srgbClr val="000000"/>
                </a:solidFill>
              </a:rPr>
              <a:t> </a:t>
            </a:r>
            <a:r>
              <a:rPr sz="4000" lang="en-US">
                <a:solidFill>
                  <a:srgbClr val="000000"/>
                </a:solidFill>
              </a:rPr>
              <a:t>c</a:t>
            </a:r>
            <a:r>
              <a:rPr sz="4000" lang="en-US">
                <a:solidFill>
                  <a:srgbClr val="000000"/>
                </a:solidFill>
              </a:rPr>
              <a:t>a</a:t>
            </a:r>
            <a:r>
              <a:rPr sz="4000" lang="en-US">
                <a:solidFill>
                  <a:srgbClr val="000000"/>
                </a:solidFill>
              </a:rPr>
              <a:t>n</a:t>
            </a:r>
            <a:r>
              <a:rPr sz="4000" lang="en-US">
                <a:solidFill>
                  <a:srgbClr val="000000"/>
                </a:solidFill>
              </a:rPr>
              <a:t> </a:t>
            </a:r>
            <a:r>
              <a:rPr sz="4000" lang="en-US">
                <a:solidFill>
                  <a:srgbClr val="000000"/>
                </a:solidFill>
              </a:rPr>
              <a:t>thus</a:t>
            </a:r>
            <a:r>
              <a:rPr sz="4000" lang="en-US">
                <a:solidFill>
                  <a:srgbClr val="000000"/>
                </a:solidFill>
              </a:rPr>
              <a:t> </a:t>
            </a:r>
            <a:r>
              <a:rPr sz="4000" lang="en-US">
                <a:solidFill>
                  <a:srgbClr val="000000"/>
                </a:solidFill>
              </a:rPr>
              <a:t>b</a:t>
            </a:r>
            <a:r>
              <a:rPr sz="4000" lang="en-US">
                <a:solidFill>
                  <a:srgbClr val="000000"/>
                </a:solidFill>
              </a:rPr>
              <a:t>e</a:t>
            </a:r>
            <a:r>
              <a:rPr sz="4000" lang="en-US">
                <a:solidFill>
                  <a:srgbClr val="000000"/>
                </a:solidFill>
              </a:rPr>
              <a:t> </a:t>
            </a:r>
            <a:r>
              <a:rPr sz="4000" lang="en-US">
                <a:solidFill>
                  <a:srgbClr val="000000"/>
                </a:solidFill>
              </a:rPr>
              <a:t>related</a:t>
            </a:r>
            <a:r>
              <a:rPr sz="4000" lang="en-US">
                <a:solidFill>
                  <a:srgbClr val="000000"/>
                </a:solidFill>
              </a:rPr>
              <a:t> </a:t>
            </a:r>
            <a:r>
              <a:rPr sz="4000" lang="en-US">
                <a:solidFill>
                  <a:srgbClr val="000000"/>
                </a:solidFill>
              </a:rPr>
              <a:t>to</a:t>
            </a:r>
            <a:r>
              <a:rPr sz="4000" lang="en-US">
                <a:solidFill>
                  <a:srgbClr val="000000"/>
                </a:solidFill>
              </a:rPr>
              <a:t> </a:t>
            </a:r>
            <a:r>
              <a:rPr sz="4000" lang="en-US">
                <a:solidFill>
                  <a:srgbClr val="000000"/>
                </a:solidFill>
              </a:rPr>
              <a:t>r</a:t>
            </a:r>
            <a:r>
              <a:rPr sz="4000" lang="en-US">
                <a:solidFill>
                  <a:srgbClr val="000000"/>
                </a:solidFill>
              </a:rPr>
              <a:t>e</a:t>
            </a:r>
            <a:r>
              <a:rPr sz="4000" lang="en-US">
                <a:solidFill>
                  <a:srgbClr val="000000"/>
                </a:solidFill>
              </a:rPr>
              <a:t>s</a:t>
            </a:r>
            <a:r>
              <a:rPr sz="4000" lang="en-US">
                <a:solidFill>
                  <a:srgbClr val="000000"/>
                </a:solidFill>
              </a:rPr>
              <a:t>i</a:t>
            </a:r>
            <a:r>
              <a:rPr sz="4000" lang="en-US">
                <a:solidFill>
                  <a:srgbClr val="000000"/>
                </a:solidFill>
              </a:rPr>
              <a:t>d</a:t>
            </a:r>
            <a:r>
              <a:rPr sz="4000" lang="en-US">
                <a:solidFill>
                  <a:srgbClr val="000000"/>
                </a:solidFill>
              </a:rPr>
              <a:t>e</a:t>
            </a:r>
            <a:r>
              <a:rPr sz="4000" lang="en-US">
                <a:solidFill>
                  <a:srgbClr val="000000"/>
                </a:solidFill>
              </a:rPr>
              <a:t>n</a:t>
            </a:r>
            <a:r>
              <a:rPr sz="4000" lang="en-US">
                <a:solidFill>
                  <a:srgbClr val="000000"/>
                </a:solidFill>
              </a:rPr>
              <a:t>t</a:t>
            </a:r>
            <a:r>
              <a:rPr sz="4000" lang="en-US">
                <a:solidFill>
                  <a:srgbClr val="000000"/>
                </a:solidFill>
              </a:rPr>
              <a:t>s</a:t>
            </a:r>
            <a:r>
              <a:rPr sz="4000" lang="en-US">
                <a:solidFill>
                  <a:srgbClr val="000000"/>
                </a:solidFill>
              </a:rPr>
              <a:t>.</a:t>
            </a:r>
            <a:endParaRPr sz="2800" lang="en-US">
              <a:solidFill>
                <a:srgbClr val="000000"/>
              </a:solidFill>
            </a:endParaRPr>
          </a:p>
          <a:p>
            <a:pPr indent="-457200" marL="457200">
              <a:buFont typeface="Arial"/>
              <a:buChar char="•"/>
            </a:pPr>
            <a:r>
              <a:rPr sz="4000" lang="en-US">
                <a:solidFill>
                  <a:srgbClr val="000000"/>
                </a:solidFill>
              </a:rPr>
              <a:t>Comprehensive</a:t>
            </a:r>
            <a:r>
              <a:rPr sz="4000" lang="en-US">
                <a:solidFill>
                  <a:srgbClr val="000000"/>
                </a:solidFill>
              </a:rPr>
              <a:t> </a:t>
            </a:r>
            <a:r>
              <a:rPr sz="4000" lang="en-US">
                <a:solidFill>
                  <a:srgbClr val="000000"/>
                </a:solidFill>
              </a:rPr>
              <a:t>a</a:t>
            </a:r>
            <a:r>
              <a:rPr sz="4000" lang="en-US">
                <a:solidFill>
                  <a:srgbClr val="000000"/>
                </a:solidFill>
              </a:rPr>
              <a:t>n</a:t>
            </a:r>
            <a:r>
              <a:rPr sz="4000" lang="en-US">
                <a:solidFill>
                  <a:srgbClr val="000000"/>
                </a:solidFill>
              </a:rPr>
              <a:t>d</a:t>
            </a:r>
            <a:r>
              <a:rPr sz="4000" lang="en-US">
                <a:solidFill>
                  <a:srgbClr val="000000"/>
                </a:solidFill>
              </a:rPr>
              <a:t> </a:t>
            </a:r>
            <a:r>
              <a:rPr sz="4000" lang="en-US">
                <a:solidFill>
                  <a:srgbClr val="000000"/>
                </a:solidFill>
              </a:rPr>
              <a:t>ethology </a:t>
            </a:r>
            <a:endParaRPr sz="2800" lang="en-US">
              <a:solidFill>
                <a:srgbClr val="000000"/>
              </a:solidFill>
            </a:endParaRPr>
          </a:p>
        </p:txBody>
      </p:sp>
      <p:pic>
        <p:nvPicPr>
          <p:cNvPr id="2097179" name=""/>
          <p:cNvPicPr>
            <a:picLocks/>
          </p:cNvPicPr>
          <p:nvPr/>
        </p:nvPicPr>
        <p:blipFill>
          <a:blip xmlns:r="http://schemas.openxmlformats.org/officeDocument/2006/relationships" r:embed="rId3"/>
          <a:stretch>
            <a:fillRect/>
          </a:stretch>
        </p:blipFill>
        <p:spPr>
          <a:xfrm rot="0">
            <a:off x="-284609" y="3314246"/>
            <a:ext cx="4729057" cy="3214751"/>
          </a:xfrm>
          <a:prstGeom prst="rect"/>
        </p:spPr>
      </p:pic>
    </p:spTree>
  </p:cSld>
  <p:clrMapOvr>
    <a:masterClrMapping/>
  </p:clrMapOvr>
  <p:transition spd="slow">
    <p:cover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 dpi="0">
          <a:blip xmlns:r="http://schemas.openxmlformats.org/officeDocument/2006/relationships" r:embed="rId1">
            <a:alphaModFix amt="99000"/>
            <a:lum/>
          </a:blip>
          <a:srcRect/>
          <a:stretch>
            <a:fillRect/>
          </a:stretch>
        </a:blipFill>
      </p:bgPr>
    </p:bg>
    <p:spTree>
      <p:nvGrpSpPr>
        <p:cNvPr id="3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3" name="图片占位符 3"/>
          <p:cNvPicPr>
            <a:picLocks noChangeAspect="1" noGrp="1"/>
          </p:cNvPicPr>
          <p:nvPr>
            <p:ph type="pic" sz="quarter" idx="10"/>
          </p:nvPr>
        </p:nvPicPr>
        <p:blipFill>
          <a:blip xmlns:r="http://schemas.openxmlformats.org/officeDocument/2006/relationships" r:embed="rId2" cstate="print"/>
          <a:srcRect l="23676" r="23676"/>
          <a:stretch>
            <a:fillRect/>
          </a:stretch>
        </p:blipFill>
        <p:spPr>
          <a:xfrm>
            <a:off x="0" y="0"/>
            <a:ext cx="4658164" cy="6858000"/>
          </a:xfrm>
        </p:spPr>
      </p:pic>
      <p:sp>
        <p:nvSpPr>
          <p:cNvPr id="1048579" name=""/>
          <p:cNvSpPr txBox="1"/>
          <p:nvPr/>
        </p:nvSpPr>
        <p:spPr>
          <a:xfrm>
            <a:off x="3810000" y="3251200"/>
            <a:ext cx="4572000" cy="510540"/>
          </a:xfrm>
          <a:prstGeom prst="rect"/>
        </p:spPr>
        <p:txBody>
          <a:bodyPr rtlCol="0" wrap="square">
            <a:spAutoFit/>
          </a:bodyPr>
          <a:p>
            <a:r>
              <a:rPr sz="2800" lang="en-US">
                <a:solidFill>
                  <a:srgbClr val="000000"/>
                </a:solidFill>
              </a:rPr>
              <a:t>omnis</a:t>
            </a:r>
            <a:endParaRPr sz="2800" lang="en-US">
              <a:solidFill>
                <a:srgbClr val="000000"/>
              </a:solidFill>
            </a:endParaRPr>
          </a:p>
        </p:txBody>
      </p:sp>
      <p:sp>
        <p:nvSpPr>
          <p:cNvPr id="1048580" name=""/>
          <p:cNvSpPr txBox="1"/>
          <p:nvPr/>
        </p:nvSpPr>
        <p:spPr>
          <a:xfrm>
            <a:off x="3810000" y="3251200"/>
            <a:ext cx="4572000" cy="510540"/>
          </a:xfrm>
          <a:prstGeom prst="rect"/>
        </p:spPr>
        <p:txBody>
          <a:bodyPr rtlCol="0" wrap="square">
            <a:spAutoFit/>
          </a:bodyPr>
          <a:p>
            <a:r>
              <a:rPr sz="2800" lang="en-US">
                <a:solidFill>
                  <a:srgbClr val="000000"/>
                </a:solidFill>
              </a:rPr>
              <a:t>omnis</a:t>
            </a:r>
            <a:endParaRPr sz="2800" lang="en-US">
              <a:solidFill>
                <a:srgbClr val="000000"/>
              </a:solidFill>
            </a:endParaRPr>
          </a:p>
        </p:txBody>
      </p:sp>
      <p:sp>
        <p:nvSpPr>
          <p:cNvPr id="1048581" name=""/>
          <p:cNvSpPr txBox="1"/>
          <p:nvPr/>
        </p:nvSpPr>
        <p:spPr>
          <a:xfrm>
            <a:off x="3810000" y="3251200"/>
            <a:ext cx="4572000" cy="510540"/>
          </a:xfrm>
          <a:prstGeom prst="rect"/>
        </p:spPr>
        <p:txBody>
          <a:bodyPr rtlCol="0" wrap="square">
            <a:spAutoFit/>
          </a:bodyPr>
          <a:p>
            <a:r>
              <a:rPr sz="2800" lang="en-US">
                <a:solidFill>
                  <a:srgbClr val="000000"/>
                </a:solidFill>
              </a:rPr>
              <a:t>omnis</a:t>
            </a:r>
            <a:endParaRPr sz="2800" lang="en-US">
              <a:solidFill>
                <a:srgbClr val="000000"/>
              </a:solidFill>
            </a:endParaRPr>
          </a:p>
        </p:txBody>
      </p:sp>
      <p:sp>
        <p:nvSpPr>
          <p:cNvPr id="1048582" name=""/>
          <p:cNvSpPr txBox="1"/>
          <p:nvPr/>
        </p:nvSpPr>
        <p:spPr>
          <a:xfrm>
            <a:off x="4671774" y="3882476"/>
            <a:ext cx="7296236" cy="510540"/>
          </a:xfrm>
          <a:prstGeom prst="rect"/>
        </p:spPr>
        <p:txBody>
          <a:bodyPr rtlCol="0" wrap="square">
            <a:spAutoFit/>
          </a:bodyPr>
          <a:p>
            <a:r>
              <a:rPr sz="2800" lang="en-US">
                <a:solidFill>
                  <a:srgbClr val="000000"/>
                </a:solidFill>
              </a:rPr>
              <a:t/>
            </a:r>
            <a:endParaRPr sz="2800" lang="en-US">
              <a:solidFill>
                <a:srgbClr val="000000"/>
              </a:solidFill>
            </a:endParaRPr>
          </a:p>
        </p:txBody>
      </p:sp>
      <p:sp>
        <p:nvSpPr>
          <p:cNvPr id="1048583" name=""/>
          <p:cNvSpPr txBox="1"/>
          <p:nvPr/>
        </p:nvSpPr>
        <p:spPr>
          <a:xfrm>
            <a:off x="4096000" y="3219450"/>
            <a:ext cx="5168923" cy="510540"/>
          </a:xfrm>
          <a:prstGeom prst="rect"/>
        </p:spPr>
        <p:txBody>
          <a:bodyPr rtlCol="0" wrap="square">
            <a:spAutoFit/>
          </a:bodyPr>
          <a:p>
            <a:r>
              <a:rPr sz="2800" lang="en-US">
                <a:solidFill>
                  <a:srgbClr val="000000"/>
                </a:solidFill>
              </a:rPr>
              <a:t/>
            </a:r>
            <a:endParaRPr sz="2800" lang="en-US">
              <a:solidFill>
                <a:srgbClr val="000000"/>
              </a:solidFill>
            </a:endParaRPr>
          </a:p>
        </p:txBody>
      </p:sp>
      <p:sp>
        <p:nvSpPr>
          <p:cNvPr id="1048584" name=""/>
          <p:cNvSpPr txBox="1"/>
          <p:nvPr/>
        </p:nvSpPr>
        <p:spPr>
          <a:xfrm>
            <a:off x="4319891" y="571328"/>
            <a:ext cx="7264969" cy="5539740"/>
          </a:xfrm>
          <a:prstGeom prst="rect"/>
          <a:solidFill>
            <a:srgbClr val="D04617"/>
          </a:solidFill>
        </p:spPr>
        <p:txBody>
          <a:bodyPr rtlCol="0" wrap="square">
            <a:spAutoFit/>
          </a:bodyPr>
          <a:p>
            <a:r>
              <a:rPr sz="4200" lang="en-US">
                <a:solidFill>
                  <a:srgbClr val="000000"/>
                </a:solidFill>
              </a:rPr>
              <a:t>I</a:t>
            </a:r>
            <a:r>
              <a:rPr sz="4200" lang="en-US">
                <a:solidFill>
                  <a:srgbClr val="000000"/>
                </a:solidFill>
              </a:rPr>
              <a:t>n</a:t>
            </a:r>
            <a:r>
              <a:rPr sz="4200" lang="en-US">
                <a:solidFill>
                  <a:srgbClr val="000000"/>
                </a:solidFill>
              </a:rPr>
              <a:t>t</a:t>
            </a:r>
            <a:r>
              <a:rPr sz="4200" lang="en-US">
                <a:solidFill>
                  <a:srgbClr val="000000"/>
                </a:solidFill>
              </a:rPr>
              <a:t>r</a:t>
            </a:r>
            <a:r>
              <a:rPr sz="4200" lang="en-US">
                <a:solidFill>
                  <a:srgbClr val="000000"/>
                </a:solidFill>
              </a:rPr>
              <a:t>o</a:t>
            </a:r>
            <a:r>
              <a:rPr sz="4200" lang="en-US">
                <a:solidFill>
                  <a:srgbClr val="000000"/>
                </a:solidFill>
              </a:rPr>
              <a:t>d</a:t>
            </a:r>
            <a:r>
              <a:rPr sz="4200" lang="en-US">
                <a:solidFill>
                  <a:srgbClr val="000000"/>
                </a:solidFill>
              </a:rPr>
              <a:t>u</a:t>
            </a:r>
            <a:r>
              <a:rPr sz="4200" lang="en-US">
                <a:solidFill>
                  <a:srgbClr val="000000"/>
                </a:solidFill>
              </a:rPr>
              <a:t>c</a:t>
            </a:r>
            <a:r>
              <a:rPr sz="4200" lang="en-US">
                <a:solidFill>
                  <a:srgbClr val="000000"/>
                </a:solidFill>
              </a:rPr>
              <a:t>tion </a:t>
            </a:r>
            <a:r>
              <a:rPr sz="4200" lang="en-US">
                <a:solidFill>
                  <a:srgbClr val="000000"/>
                </a:solidFill>
              </a:rPr>
              <a:t>:</a:t>
            </a:r>
            <a:endParaRPr sz="2800" lang="en-US">
              <a:solidFill>
                <a:srgbClr val="000000"/>
              </a:solidFill>
            </a:endParaRPr>
          </a:p>
          <a:p>
            <a:pPr indent="-457200" marL="457200">
              <a:buFont typeface="Arial"/>
              <a:buChar char="•"/>
            </a:pPr>
            <a:r>
              <a:rPr sz="3200" lang="en-US">
                <a:solidFill>
                  <a:srgbClr val="000000"/>
                </a:solidFill>
              </a:rPr>
              <a:t>T</a:t>
            </a:r>
            <a:r>
              <a:rPr sz="3200" lang="en-US">
                <a:solidFill>
                  <a:srgbClr val="000000"/>
                </a:solidFill>
              </a:rPr>
              <a:t>h</a:t>
            </a:r>
            <a:r>
              <a:rPr sz="3200" lang="en-US">
                <a:solidFill>
                  <a:srgbClr val="000000"/>
                </a:solidFill>
              </a:rPr>
              <a:t>e</a:t>
            </a:r>
            <a:r>
              <a:rPr sz="3200" lang="en-US">
                <a:solidFill>
                  <a:srgbClr val="000000"/>
                </a:solidFill>
              </a:rPr>
              <a:t> </a:t>
            </a:r>
            <a:r>
              <a:rPr sz="3200" lang="en-US">
                <a:solidFill>
                  <a:srgbClr val="000000"/>
                </a:solidFill>
              </a:rPr>
              <a:t>q</a:t>
            </a:r>
            <a:r>
              <a:rPr sz="3200" lang="en-US">
                <a:solidFill>
                  <a:srgbClr val="000000"/>
                </a:solidFill>
              </a:rPr>
              <a:t>u</a:t>
            </a:r>
            <a:r>
              <a:rPr sz="3200" lang="en-US">
                <a:solidFill>
                  <a:srgbClr val="000000"/>
                </a:solidFill>
              </a:rPr>
              <a:t>a</a:t>
            </a:r>
            <a:r>
              <a:rPr sz="3200" lang="en-US">
                <a:solidFill>
                  <a:srgbClr val="000000"/>
                </a:solidFill>
              </a:rPr>
              <a:t>lity </a:t>
            </a:r>
            <a:r>
              <a:rPr sz="3200" lang="en-US">
                <a:solidFill>
                  <a:srgbClr val="000000"/>
                </a:solidFill>
              </a:rPr>
              <a:t>o</a:t>
            </a:r>
            <a:r>
              <a:rPr sz="3200" lang="en-US">
                <a:solidFill>
                  <a:srgbClr val="000000"/>
                </a:solidFill>
              </a:rPr>
              <a:t>f</a:t>
            </a:r>
            <a:r>
              <a:rPr sz="3200" lang="en-US">
                <a:solidFill>
                  <a:srgbClr val="000000"/>
                </a:solidFill>
              </a:rPr>
              <a:t> </a:t>
            </a:r>
            <a:r>
              <a:rPr sz="3200" lang="en-US">
                <a:solidFill>
                  <a:srgbClr val="000000"/>
                </a:solidFill>
              </a:rPr>
              <a:t>the </a:t>
            </a:r>
            <a:r>
              <a:rPr sz="3200" lang="en-US">
                <a:solidFill>
                  <a:srgbClr val="000000"/>
                </a:solidFill>
              </a:rPr>
              <a:t>residential</a:t>
            </a:r>
            <a:r>
              <a:rPr sz="3200" lang="en-US">
                <a:solidFill>
                  <a:srgbClr val="000000"/>
                </a:solidFill>
              </a:rPr>
              <a:t> </a:t>
            </a:r>
            <a:r>
              <a:rPr sz="3200" lang="en-US">
                <a:solidFill>
                  <a:srgbClr val="000000"/>
                </a:solidFill>
              </a:rPr>
              <a:t>e</a:t>
            </a:r>
            <a:r>
              <a:rPr sz="3200" lang="en-US">
                <a:solidFill>
                  <a:srgbClr val="000000"/>
                </a:solidFill>
              </a:rPr>
              <a:t>n</a:t>
            </a:r>
            <a:r>
              <a:rPr sz="3200" lang="en-US">
                <a:solidFill>
                  <a:srgbClr val="000000"/>
                </a:solidFill>
              </a:rPr>
              <a:t>v</a:t>
            </a:r>
            <a:r>
              <a:rPr sz="3200" lang="en-US">
                <a:solidFill>
                  <a:srgbClr val="000000"/>
                </a:solidFill>
              </a:rPr>
              <a:t>i</a:t>
            </a:r>
            <a:r>
              <a:rPr sz="3200" lang="en-US">
                <a:solidFill>
                  <a:srgbClr val="000000"/>
                </a:solidFill>
              </a:rPr>
              <a:t>r</a:t>
            </a:r>
            <a:r>
              <a:rPr sz="3200" lang="en-US">
                <a:solidFill>
                  <a:srgbClr val="000000"/>
                </a:solidFill>
              </a:rPr>
              <a:t>onment</a:t>
            </a:r>
            <a:r>
              <a:rPr sz="3200" lang="en-US">
                <a:solidFill>
                  <a:srgbClr val="000000"/>
                </a:solidFill>
              </a:rPr>
              <a:t> </a:t>
            </a:r>
            <a:r>
              <a:rPr sz="3200" lang="en-US">
                <a:solidFill>
                  <a:srgbClr val="000000"/>
                </a:solidFill>
              </a:rPr>
              <a:t>i</a:t>
            </a:r>
            <a:r>
              <a:rPr sz="3200" lang="en-US">
                <a:solidFill>
                  <a:srgbClr val="000000"/>
                </a:solidFill>
              </a:rPr>
              <a:t>s </a:t>
            </a:r>
            <a:r>
              <a:rPr sz="3200" lang="en-US">
                <a:solidFill>
                  <a:srgbClr val="000000"/>
                </a:solidFill>
              </a:rPr>
              <a:t>f</a:t>
            </a:r>
            <a:r>
              <a:rPr sz="3200" lang="en-US">
                <a:solidFill>
                  <a:srgbClr val="000000"/>
                </a:solidFill>
              </a:rPr>
              <a:t>u</a:t>
            </a:r>
            <a:r>
              <a:rPr sz="3200" lang="en-US">
                <a:solidFill>
                  <a:srgbClr val="000000"/>
                </a:solidFill>
              </a:rPr>
              <a:t>n</a:t>
            </a:r>
            <a:r>
              <a:rPr sz="3200" lang="en-US">
                <a:solidFill>
                  <a:srgbClr val="000000"/>
                </a:solidFill>
              </a:rPr>
              <a:t>d</a:t>
            </a:r>
            <a:r>
              <a:rPr sz="3200" lang="en-US">
                <a:solidFill>
                  <a:srgbClr val="000000"/>
                </a:solidFill>
              </a:rPr>
              <a:t>a</a:t>
            </a:r>
            <a:r>
              <a:rPr sz="3200" lang="en-US">
                <a:solidFill>
                  <a:srgbClr val="000000"/>
                </a:solidFill>
              </a:rPr>
              <a:t>m</a:t>
            </a:r>
            <a:r>
              <a:rPr sz="3200" lang="en-US">
                <a:solidFill>
                  <a:srgbClr val="000000"/>
                </a:solidFill>
              </a:rPr>
              <a:t>e</a:t>
            </a:r>
            <a:r>
              <a:rPr sz="3200" lang="en-US">
                <a:solidFill>
                  <a:srgbClr val="000000"/>
                </a:solidFill>
              </a:rPr>
              <a:t>n</a:t>
            </a:r>
            <a:r>
              <a:rPr sz="3200" lang="en-US">
                <a:solidFill>
                  <a:srgbClr val="000000"/>
                </a:solidFill>
              </a:rPr>
              <a:t>tal </a:t>
            </a:r>
            <a:r>
              <a:rPr sz="3200" lang="en-US">
                <a:solidFill>
                  <a:srgbClr val="000000"/>
                </a:solidFill>
              </a:rPr>
              <a:t>to </a:t>
            </a:r>
            <a:r>
              <a:rPr sz="3200" lang="en-US">
                <a:solidFill>
                  <a:srgbClr val="000000"/>
                </a:solidFill>
              </a:rPr>
              <a:t>p</a:t>
            </a:r>
            <a:r>
              <a:rPr sz="3200" lang="en-US">
                <a:solidFill>
                  <a:srgbClr val="000000"/>
                </a:solidFill>
              </a:rPr>
              <a:t>e</a:t>
            </a:r>
            <a:r>
              <a:rPr sz="3200" lang="en-US">
                <a:solidFill>
                  <a:srgbClr val="000000"/>
                </a:solidFill>
              </a:rPr>
              <a:t>o</a:t>
            </a:r>
            <a:r>
              <a:rPr sz="3200" lang="en-US">
                <a:solidFill>
                  <a:srgbClr val="000000"/>
                </a:solidFill>
              </a:rPr>
              <a:t>p</a:t>
            </a:r>
            <a:r>
              <a:rPr sz="3200" lang="en-US">
                <a:solidFill>
                  <a:srgbClr val="000000"/>
                </a:solidFill>
              </a:rPr>
              <a:t>l</a:t>
            </a:r>
            <a:r>
              <a:rPr sz="3200" lang="en-US">
                <a:solidFill>
                  <a:srgbClr val="000000"/>
                </a:solidFill>
              </a:rPr>
              <a:t>e's </a:t>
            </a:r>
            <a:r>
              <a:rPr sz="3200" lang="en-US">
                <a:solidFill>
                  <a:srgbClr val="000000"/>
                </a:solidFill>
              </a:rPr>
              <a:t>l</a:t>
            </a:r>
            <a:r>
              <a:rPr sz="3200" lang="en-US">
                <a:solidFill>
                  <a:srgbClr val="000000"/>
                </a:solidFill>
              </a:rPr>
              <a:t>i</a:t>
            </a:r>
            <a:r>
              <a:rPr sz="3200" lang="en-US">
                <a:solidFill>
                  <a:srgbClr val="000000"/>
                </a:solidFill>
              </a:rPr>
              <a:t>v</a:t>
            </a:r>
            <a:r>
              <a:rPr sz="3200" lang="en-US">
                <a:solidFill>
                  <a:srgbClr val="000000"/>
                </a:solidFill>
              </a:rPr>
              <a:t>e</a:t>
            </a:r>
            <a:r>
              <a:rPr sz="3200" lang="en-US">
                <a:solidFill>
                  <a:srgbClr val="000000"/>
                </a:solidFill>
              </a:rPr>
              <a:t>s</a:t>
            </a:r>
            <a:r>
              <a:rPr sz="3200" lang="en-US">
                <a:solidFill>
                  <a:srgbClr val="000000"/>
                </a:solidFill>
              </a:rPr>
              <a:t>. </a:t>
            </a:r>
            <a:endParaRPr sz="2800" lang="en-US">
              <a:solidFill>
                <a:srgbClr val="000000"/>
              </a:solidFill>
            </a:endParaRPr>
          </a:p>
          <a:p>
            <a:pPr indent="-457200" marL="457200">
              <a:buFont typeface="Arial"/>
              <a:buChar char="•"/>
            </a:pPr>
            <a:r>
              <a:rPr sz="3200" lang="en-US">
                <a:solidFill>
                  <a:srgbClr val="000000"/>
                </a:solidFill>
              </a:rPr>
              <a:t>E</a:t>
            </a:r>
            <a:r>
              <a:rPr sz="3200" lang="en-US">
                <a:solidFill>
                  <a:srgbClr val="000000"/>
                </a:solidFill>
              </a:rPr>
              <a:t>n</a:t>
            </a:r>
            <a:r>
              <a:rPr sz="3200" lang="en-US">
                <a:solidFill>
                  <a:srgbClr val="000000"/>
                </a:solidFill>
              </a:rPr>
              <a:t>v</a:t>
            </a:r>
            <a:r>
              <a:rPr sz="3200" lang="en-US">
                <a:solidFill>
                  <a:srgbClr val="000000"/>
                </a:solidFill>
              </a:rPr>
              <a:t>ironmental </a:t>
            </a:r>
            <a:r>
              <a:rPr sz="3200" lang="en-US">
                <a:solidFill>
                  <a:srgbClr val="000000"/>
                </a:solidFill>
              </a:rPr>
              <a:t>c</a:t>
            </a:r>
            <a:r>
              <a:rPr sz="3200" lang="en-US">
                <a:solidFill>
                  <a:srgbClr val="000000"/>
                </a:solidFill>
              </a:rPr>
              <a:t>o</a:t>
            </a:r>
            <a:r>
              <a:rPr sz="3200" lang="en-US">
                <a:solidFill>
                  <a:srgbClr val="000000"/>
                </a:solidFill>
              </a:rPr>
              <a:t>n</a:t>
            </a:r>
            <a:r>
              <a:rPr sz="3200" lang="en-US">
                <a:solidFill>
                  <a:srgbClr val="000000"/>
                </a:solidFill>
              </a:rPr>
              <a:t>d</a:t>
            </a:r>
            <a:r>
              <a:rPr sz="3200" lang="en-US">
                <a:solidFill>
                  <a:srgbClr val="000000"/>
                </a:solidFill>
              </a:rPr>
              <a:t>i</a:t>
            </a:r>
            <a:r>
              <a:rPr sz="3200" lang="en-US">
                <a:solidFill>
                  <a:srgbClr val="000000"/>
                </a:solidFill>
              </a:rPr>
              <a:t>tions </a:t>
            </a:r>
            <a:r>
              <a:rPr sz="3200" lang="en-US">
                <a:solidFill>
                  <a:srgbClr val="000000"/>
                </a:solidFill>
              </a:rPr>
              <a:t>s</a:t>
            </a:r>
            <a:r>
              <a:rPr sz="3200" lang="en-US">
                <a:solidFill>
                  <a:srgbClr val="000000"/>
                </a:solidFill>
              </a:rPr>
              <a:t>u</a:t>
            </a:r>
            <a:r>
              <a:rPr sz="3200" lang="en-US">
                <a:solidFill>
                  <a:srgbClr val="000000"/>
                </a:solidFill>
              </a:rPr>
              <a:t>c</a:t>
            </a:r>
            <a:r>
              <a:rPr sz="3200" lang="en-US">
                <a:solidFill>
                  <a:srgbClr val="000000"/>
                </a:solidFill>
              </a:rPr>
              <a:t>h</a:t>
            </a:r>
            <a:r>
              <a:rPr sz="3200" lang="en-US">
                <a:solidFill>
                  <a:srgbClr val="000000"/>
                </a:solidFill>
              </a:rPr>
              <a:t> </a:t>
            </a:r>
            <a:r>
              <a:rPr sz="3200" lang="en-US">
                <a:solidFill>
                  <a:srgbClr val="000000"/>
                </a:solidFill>
              </a:rPr>
              <a:t>as </a:t>
            </a:r>
            <a:r>
              <a:rPr sz="3200" lang="en-US">
                <a:solidFill>
                  <a:srgbClr val="000000"/>
                </a:solidFill>
              </a:rPr>
              <a:t>n</a:t>
            </a:r>
            <a:r>
              <a:rPr sz="3200" lang="en-US">
                <a:solidFill>
                  <a:srgbClr val="000000"/>
                </a:solidFill>
              </a:rPr>
              <a:t>o</a:t>
            </a:r>
            <a:r>
              <a:rPr sz="3200" lang="en-US">
                <a:solidFill>
                  <a:srgbClr val="000000"/>
                </a:solidFill>
              </a:rPr>
              <a:t>i</a:t>
            </a:r>
            <a:r>
              <a:rPr sz="3200" lang="en-US">
                <a:solidFill>
                  <a:srgbClr val="000000"/>
                </a:solidFill>
              </a:rPr>
              <a:t>s</a:t>
            </a:r>
            <a:r>
              <a:rPr sz="3200" lang="en-US">
                <a:solidFill>
                  <a:srgbClr val="000000"/>
                </a:solidFill>
              </a:rPr>
              <a:t>e</a:t>
            </a:r>
            <a:r>
              <a:rPr sz="3200" lang="en-US">
                <a:solidFill>
                  <a:srgbClr val="000000"/>
                </a:solidFill>
              </a:rPr>
              <a:t>, </a:t>
            </a:r>
            <a:r>
              <a:rPr sz="3200" lang="en-US">
                <a:solidFill>
                  <a:srgbClr val="000000"/>
                </a:solidFill>
              </a:rPr>
              <a:t>h</a:t>
            </a:r>
            <a:r>
              <a:rPr sz="3200" lang="en-US">
                <a:solidFill>
                  <a:srgbClr val="000000"/>
                </a:solidFill>
              </a:rPr>
              <a:t>e</a:t>
            </a:r>
            <a:r>
              <a:rPr sz="3200" lang="en-US">
                <a:solidFill>
                  <a:srgbClr val="000000"/>
                </a:solidFill>
              </a:rPr>
              <a:t>a</a:t>
            </a:r>
            <a:r>
              <a:rPr sz="3200" lang="en-US">
                <a:solidFill>
                  <a:srgbClr val="000000"/>
                </a:solidFill>
              </a:rPr>
              <a:t>t</a:t>
            </a:r>
            <a:r>
              <a:rPr sz="3200" lang="en-US">
                <a:solidFill>
                  <a:srgbClr val="000000"/>
                </a:solidFill>
              </a:rPr>
              <a:t>, </a:t>
            </a:r>
            <a:r>
              <a:rPr sz="3200" lang="en-US">
                <a:solidFill>
                  <a:srgbClr val="000000"/>
                </a:solidFill>
              </a:rPr>
              <a:t>a</a:t>
            </a:r>
            <a:r>
              <a:rPr sz="3200" lang="en-US">
                <a:solidFill>
                  <a:srgbClr val="000000"/>
                </a:solidFill>
              </a:rPr>
              <a:t>i</a:t>
            </a:r>
            <a:r>
              <a:rPr sz="3200" lang="en-US">
                <a:solidFill>
                  <a:srgbClr val="000000"/>
                </a:solidFill>
              </a:rPr>
              <a:t>r</a:t>
            </a:r>
            <a:r>
              <a:rPr sz="3200" lang="en-US">
                <a:solidFill>
                  <a:srgbClr val="000000"/>
                </a:solidFill>
              </a:rPr>
              <a:t> </a:t>
            </a:r>
            <a:r>
              <a:rPr sz="3200" lang="en-US">
                <a:solidFill>
                  <a:srgbClr val="000000"/>
                </a:solidFill>
              </a:rPr>
              <a:t>p</a:t>
            </a:r>
            <a:r>
              <a:rPr sz="3200" lang="en-US">
                <a:solidFill>
                  <a:srgbClr val="000000"/>
                </a:solidFill>
              </a:rPr>
              <a:t>o</a:t>
            </a:r>
            <a:r>
              <a:rPr sz="3200" lang="en-US">
                <a:solidFill>
                  <a:srgbClr val="000000"/>
                </a:solidFill>
              </a:rPr>
              <a:t>l</a:t>
            </a:r>
            <a:r>
              <a:rPr sz="3200" lang="en-US">
                <a:solidFill>
                  <a:srgbClr val="000000"/>
                </a:solidFill>
              </a:rPr>
              <a:t>lution </a:t>
            </a:r>
            <a:r>
              <a:rPr sz="3200" lang="en-US">
                <a:solidFill>
                  <a:srgbClr val="000000"/>
                </a:solidFill>
              </a:rPr>
              <a:t>a</a:t>
            </a:r>
            <a:r>
              <a:rPr sz="3200" lang="en-US">
                <a:solidFill>
                  <a:srgbClr val="000000"/>
                </a:solidFill>
              </a:rPr>
              <a:t>n</a:t>
            </a:r>
            <a:r>
              <a:rPr sz="3200" lang="en-US">
                <a:solidFill>
                  <a:srgbClr val="000000"/>
                </a:solidFill>
              </a:rPr>
              <a:t>d</a:t>
            </a:r>
            <a:r>
              <a:rPr sz="3200" lang="en-US">
                <a:solidFill>
                  <a:srgbClr val="000000"/>
                </a:solidFill>
              </a:rPr>
              <a:t> </a:t>
            </a:r>
            <a:r>
              <a:rPr sz="3200" lang="en-US">
                <a:solidFill>
                  <a:srgbClr val="000000"/>
                </a:solidFill>
              </a:rPr>
              <a:t>crowding</a:t>
            </a:r>
            <a:r>
              <a:rPr sz="3200" lang="en-US">
                <a:solidFill>
                  <a:srgbClr val="000000"/>
                </a:solidFill>
              </a:rPr>
              <a:t> </a:t>
            </a:r>
            <a:r>
              <a:rPr sz="3200" lang="en-US">
                <a:solidFill>
                  <a:srgbClr val="000000"/>
                </a:solidFill>
              </a:rPr>
              <a:t>m</a:t>
            </a:r>
            <a:r>
              <a:rPr sz="3200" lang="en-US">
                <a:solidFill>
                  <a:srgbClr val="000000"/>
                </a:solidFill>
              </a:rPr>
              <a:t>a</a:t>
            </a:r>
            <a:r>
              <a:rPr sz="3200" lang="en-US">
                <a:solidFill>
                  <a:srgbClr val="000000"/>
                </a:solidFill>
              </a:rPr>
              <a:t>y</a:t>
            </a:r>
            <a:r>
              <a:rPr sz="3200" lang="en-US">
                <a:solidFill>
                  <a:srgbClr val="000000"/>
                </a:solidFill>
              </a:rPr>
              <a:t> </a:t>
            </a:r>
            <a:r>
              <a:rPr sz="3200" lang="en-US">
                <a:solidFill>
                  <a:srgbClr val="000000"/>
                </a:solidFill>
              </a:rPr>
              <a:t>c</a:t>
            </a:r>
            <a:r>
              <a:rPr sz="3200" lang="en-US">
                <a:solidFill>
                  <a:srgbClr val="000000"/>
                </a:solidFill>
              </a:rPr>
              <a:t>o</a:t>
            </a:r>
            <a:r>
              <a:rPr sz="3200" lang="en-US">
                <a:solidFill>
                  <a:srgbClr val="000000"/>
                </a:solidFill>
              </a:rPr>
              <a:t>n</a:t>
            </a:r>
            <a:r>
              <a:rPr sz="3200" lang="en-US">
                <a:solidFill>
                  <a:srgbClr val="000000"/>
                </a:solidFill>
              </a:rPr>
              <a:t>s</a:t>
            </a:r>
            <a:r>
              <a:rPr sz="3200" lang="en-US">
                <a:solidFill>
                  <a:srgbClr val="000000"/>
                </a:solidFill>
              </a:rPr>
              <a:t>t</a:t>
            </a:r>
            <a:r>
              <a:rPr sz="3200" lang="en-US">
                <a:solidFill>
                  <a:srgbClr val="000000"/>
                </a:solidFill>
              </a:rPr>
              <a:t>i</a:t>
            </a:r>
            <a:r>
              <a:rPr sz="3200" lang="en-US">
                <a:solidFill>
                  <a:srgbClr val="000000"/>
                </a:solidFill>
              </a:rPr>
              <a:t>tute </a:t>
            </a:r>
            <a:r>
              <a:rPr sz="3200" lang="en-US">
                <a:solidFill>
                  <a:srgbClr val="000000"/>
                </a:solidFill>
              </a:rPr>
              <a:t>a</a:t>
            </a:r>
            <a:r>
              <a:rPr sz="3200" lang="en-US">
                <a:solidFill>
                  <a:srgbClr val="000000"/>
                </a:solidFill>
              </a:rPr>
              <a:t> </a:t>
            </a:r>
            <a:r>
              <a:rPr sz="3200" lang="en-US">
                <a:solidFill>
                  <a:srgbClr val="000000"/>
                </a:solidFill>
              </a:rPr>
              <a:t>s</a:t>
            </a:r>
            <a:r>
              <a:rPr sz="3200" lang="en-US">
                <a:solidFill>
                  <a:srgbClr val="000000"/>
                </a:solidFill>
              </a:rPr>
              <a:t>o</a:t>
            </a:r>
            <a:r>
              <a:rPr sz="3200" lang="en-US">
                <a:solidFill>
                  <a:srgbClr val="000000"/>
                </a:solidFill>
              </a:rPr>
              <a:t>u</a:t>
            </a:r>
            <a:r>
              <a:rPr sz="3200" lang="en-US">
                <a:solidFill>
                  <a:srgbClr val="000000"/>
                </a:solidFill>
              </a:rPr>
              <a:t>r</a:t>
            </a:r>
            <a:r>
              <a:rPr sz="3200" lang="en-US">
                <a:solidFill>
                  <a:srgbClr val="000000"/>
                </a:solidFill>
              </a:rPr>
              <a:t>c</a:t>
            </a:r>
            <a:r>
              <a:rPr sz="3200" lang="en-US">
                <a:solidFill>
                  <a:srgbClr val="000000"/>
                </a:solidFill>
              </a:rPr>
              <a:t>e</a:t>
            </a:r>
            <a:r>
              <a:rPr sz="3200" lang="en-US">
                <a:solidFill>
                  <a:srgbClr val="000000"/>
                </a:solidFill>
              </a:rPr>
              <a:t> </a:t>
            </a:r>
            <a:r>
              <a:rPr sz="3200" lang="en-US">
                <a:solidFill>
                  <a:srgbClr val="000000"/>
                </a:solidFill>
              </a:rPr>
              <a:t>o</a:t>
            </a:r>
            <a:r>
              <a:rPr sz="3200" lang="en-US">
                <a:solidFill>
                  <a:srgbClr val="000000"/>
                </a:solidFill>
              </a:rPr>
              <a:t>f</a:t>
            </a:r>
            <a:r>
              <a:rPr sz="3200" lang="en-US">
                <a:solidFill>
                  <a:srgbClr val="000000"/>
                </a:solidFill>
              </a:rPr>
              <a:t> </a:t>
            </a:r>
            <a:r>
              <a:rPr sz="3200" lang="en-US">
                <a:solidFill>
                  <a:srgbClr val="000000"/>
                </a:solidFill>
              </a:rPr>
              <a:t>d</a:t>
            </a:r>
            <a:r>
              <a:rPr sz="3200" lang="en-US">
                <a:solidFill>
                  <a:srgbClr val="000000"/>
                </a:solidFill>
              </a:rPr>
              <a:t>i</a:t>
            </a:r>
            <a:r>
              <a:rPr sz="3200" lang="en-US">
                <a:solidFill>
                  <a:srgbClr val="000000"/>
                </a:solidFill>
              </a:rPr>
              <a:t>s</a:t>
            </a:r>
            <a:r>
              <a:rPr sz="3200" lang="en-US">
                <a:solidFill>
                  <a:srgbClr val="000000"/>
                </a:solidFill>
              </a:rPr>
              <a:t>c</a:t>
            </a:r>
            <a:r>
              <a:rPr sz="3200" lang="en-US">
                <a:solidFill>
                  <a:srgbClr val="000000"/>
                </a:solidFill>
              </a:rPr>
              <a:t>o</a:t>
            </a:r>
            <a:r>
              <a:rPr sz="3200" lang="en-US">
                <a:solidFill>
                  <a:srgbClr val="000000"/>
                </a:solidFill>
              </a:rPr>
              <a:t>m</a:t>
            </a:r>
            <a:r>
              <a:rPr sz="3200" lang="en-US">
                <a:solidFill>
                  <a:srgbClr val="000000"/>
                </a:solidFill>
              </a:rPr>
              <a:t>fort </a:t>
            </a:r>
            <a:r>
              <a:rPr sz="3200" lang="en-US">
                <a:solidFill>
                  <a:srgbClr val="000000"/>
                </a:solidFill>
              </a:rPr>
              <a:t>and </a:t>
            </a:r>
            <a:r>
              <a:rPr sz="3200" lang="en-US">
                <a:solidFill>
                  <a:srgbClr val="000000"/>
                </a:solidFill>
              </a:rPr>
              <a:t>negatively </a:t>
            </a:r>
            <a:r>
              <a:rPr sz="3200" lang="en-US">
                <a:solidFill>
                  <a:srgbClr val="000000"/>
                </a:solidFill>
              </a:rPr>
              <a:t>i</a:t>
            </a:r>
            <a:r>
              <a:rPr sz="3200" lang="en-US">
                <a:solidFill>
                  <a:srgbClr val="000000"/>
                </a:solidFill>
              </a:rPr>
              <a:t>mpact </a:t>
            </a:r>
            <a:r>
              <a:rPr sz="3200" lang="en-US">
                <a:solidFill>
                  <a:srgbClr val="000000"/>
                </a:solidFill>
              </a:rPr>
              <a:t>u</a:t>
            </a:r>
            <a:r>
              <a:rPr sz="3200" lang="en-US">
                <a:solidFill>
                  <a:srgbClr val="000000"/>
                </a:solidFill>
              </a:rPr>
              <a:t>r</a:t>
            </a:r>
            <a:r>
              <a:rPr sz="3200" lang="en-US">
                <a:solidFill>
                  <a:srgbClr val="000000"/>
                </a:solidFill>
              </a:rPr>
              <a:t>b</a:t>
            </a:r>
            <a:r>
              <a:rPr sz="3200" lang="en-US">
                <a:solidFill>
                  <a:srgbClr val="000000"/>
                </a:solidFill>
              </a:rPr>
              <a:t>a</a:t>
            </a:r>
            <a:r>
              <a:rPr sz="3200" lang="en-US">
                <a:solidFill>
                  <a:srgbClr val="000000"/>
                </a:solidFill>
              </a:rPr>
              <a:t>n</a:t>
            </a:r>
            <a:r>
              <a:rPr sz="3200" lang="en-US">
                <a:solidFill>
                  <a:srgbClr val="000000"/>
                </a:solidFill>
              </a:rPr>
              <a:t> </a:t>
            </a:r>
            <a:r>
              <a:rPr sz="3200" lang="en-US">
                <a:solidFill>
                  <a:srgbClr val="000000"/>
                </a:solidFill>
              </a:rPr>
              <a:t>e</a:t>
            </a:r>
            <a:r>
              <a:rPr sz="3200" lang="en-US">
                <a:solidFill>
                  <a:srgbClr val="000000"/>
                </a:solidFill>
              </a:rPr>
              <a:t>n</a:t>
            </a:r>
            <a:r>
              <a:rPr sz="3200" lang="en-US">
                <a:solidFill>
                  <a:srgbClr val="000000"/>
                </a:solidFill>
              </a:rPr>
              <a:t>v</a:t>
            </a:r>
            <a:r>
              <a:rPr sz="3200" lang="en-US">
                <a:solidFill>
                  <a:srgbClr val="000000"/>
                </a:solidFill>
              </a:rPr>
              <a:t>i</a:t>
            </a:r>
            <a:r>
              <a:rPr sz="3200" lang="en-US">
                <a:solidFill>
                  <a:srgbClr val="000000"/>
                </a:solidFill>
              </a:rPr>
              <a:t>r</a:t>
            </a:r>
            <a:r>
              <a:rPr sz="3200" lang="en-US">
                <a:solidFill>
                  <a:srgbClr val="000000"/>
                </a:solidFill>
              </a:rPr>
              <a:t>onmental </a:t>
            </a:r>
            <a:r>
              <a:rPr sz="3200" lang="en-US">
                <a:solidFill>
                  <a:srgbClr val="000000"/>
                </a:solidFill>
              </a:rPr>
              <a:t>q</a:t>
            </a:r>
            <a:r>
              <a:rPr sz="3200" lang="en-US">
                <a:solidFill>
                  <a:srgbClr val="000000"/>
                </a:solidFill>
              </a:rPr>
              <a:t>u</a:t>
            </a:r>
            <a:r>
              <a:rPr sz="3200" lang="en-US">
                <a:solidFill>
                  <a:srgbClr val="000000"/>
                </a:solidFill>
              </a:rPr>
              <a:t>a</a:t>
            </a:r>
            <a:r>
              <a:rPr sz="3200" lang="en-US">
                <a:solidFill>
                  <a:srgbClr val="000000"/>
                </a:solidFill>
              </a:rPr>
              <a:t>l</a:t>
            </a:r>
            <a:r>
              <a:rPr sz="3200" lang="en-US">
                <a:solidFill>
                  <a:srgbClr val="000000"/>
                </a:solidFill>
              </a:rPr>
              <a:t>i</a:t>
            </a:r>
            <a:r>
              <a:rPr sz="3200" lang="en-US">
                <a:solidFill>
                  <a:srgbClr val="000000"/>
                </a:solidFill>
              </a:rPr>
              <a:t>t</a:t>
            </a:r>
            <a:r>
              <a:rPr sz="3200" lang="en-US">
                <a:solidFill>
                  <a:srgbClr val="000000"/>
                </a:solidFill>
              </a:rPr>
              <a:t>y</a:t>
            </a:r>
            <a:r>
              <a:rPr sz="3200" lang="en-US">
                <a:solidFill>
                  <a:srgbClr val="000000"/>
                </a:solidFill>
              </a:rPr>
              <a:t>. </a:t>
            </a:r>
            <a:endParaRPr sz="2800" lang="en-US">
              <a:solidFill>
                <a:srgbClr val="000000"/>
              </a:solidFill>
            </a:endParaRPr>
          </a:p>
          <a:p>
            <a:pPr indent="-457200" marL="457200">
              <a:buFont typeface="Arial"/>
              <a:buChar char="•"/>
            </a:pPr>
            <a:r>
              <a:rPr sz="3200" lang="en-US">
                <a:solidFill>
                  <a:srgbClr val="000000"/>
                </a:solidFill>
              </a:rPr>
              <a:t>Social</a:t>
            </a:r>
            <a:r>
              <a:rPr sz="3200" lang="en-US">
                <a:solidFill>
                  <a:srgbClr val="000000"/>
                </a:solidFill>
              </a:rPr>
              <a:t> </a:t>
            </a:r>
            <a:r>
              <a:rPr sz="3200" lang="en-US">
                <a:solidFill>
                  <a:srgbClr val="000000"/>
                </a:solidFill>
              </a:rPr>
              <a:t>concep</a:t>
            </a:r>
            <a:r>
              <a:rPr sz="3200" lang="en-US">
                <a:solidFill>
                  <a:srgbClr val="000000"/>
                </a:solidFill>
              </a:rPr>
              <a:t>t</a:t>
            </a:r>
            <a:r>
              <a:rPr sz="3200" lang="en-US">
                <a:solidFill>
                  <a:srgbClr val="000000"/>
                </a:solidFill>
              </a:rPr>
              <a:t> </a:t>
            </a:r>
            <a:r>
              <a:rPr sz="3200" lang="en-US">
                <a:solidFill>
                  <a:srgbClr val="000000"/>
                </a:solidFill>
              </a:rPr>
              <a:t>t</a:t>
            </a:r>
            <a:r>
              <a:rPr sz="3200" lang="en-US">
                <a:solidFill>
                  <a:srgbClr val="000000"/>
                </a:solidFill>
              </a:rPr>
              <a:t>h</a:t>
            </a:r>
            <a:r>
              <a:rPr sz="3200" lang="en-US">
                <a:solidFill>
                  <a:srgbClr val="000000"/>
                </a:solidFill>
              </a:rPr>
              <a:t>a</a:t>
            </a:r>
            <a:r>
              <a:rPr sz="3200" lang="en-US">
                <a:solidFill>
                  <a:srgbClr val="000000"/>
                </a:solidFill>
              </a:rPr>
              <a:t>t</a:t>
            </a:r>
            <a:r>
              <a:rPr sz="3200" lang="en-US">
                <a:solidFill>
                  <a:srgbClr val="000000"/>
                </a:solidFill>
              </a:rPr>
              <a:t> </a:t>
            </a:r>
            <a:r>
              <a:rPr sz="3200" lang="en-US">
                <a:solidFill>
                  <a:srgbClr val="000000"/>
                </a:solidFill>
              </a:rPr>
              <a:t>c</a:t>
            </a:r>
            <a:r>
              <a:rPr sz="3200" lang="en-US">
                <a:solidFill>
                  <a:srgbClr val="000000"/>
                </a:solidFill>
              </a:rPr>
              <a:t>o</a:t>
            </a:r>
            <a:r>
              <a:rPr sz="3200" lang="en-US">
                <a:solidFill>
                  <a:srgbClr val="000000"/>
                </a:solidFill>
              </a:rPr>
              <a:t>m</a:t>
            </a:r>
            <a:r>
              <a:rPr sz="3200" lang="en-US">
                <a:solidFill>
                  <a:srgbClr val="000000"/>
                </a:solidFill>
              </a:rPr>
              <a:t>p</a:t>
            </a:r>
            <a:r>
              <a:rPr sz="3200" lang="en-US">
                <a:solidFill>
                  <a:srgbClr val="000000"/>
                </a:solidFill>
              </a:rPr>
              <a:t>r</a:t>
            </a:r>
            <a:r>
              <a:rPr sz="3200" lang="en-US">
                <a:solidFill>
                  <a:srgbClr val="000000"/>
                </a:solidFill>
              </a:rPr>
              <a:t>i</a:t>
            </a:r>
            <a:r>
              <a:rPr sz="3200" lang="en-US">
                <a:solidFill>
                  <a:srgbClr val="000000"/>
                </a:solidFill>
              </a:rPr>
              <a:t>s</a:t>
            </a:r>
            <a:r>
              <a:rPr sz="3200" lang="en-US">
                <a:solidFill>
                  <a:srgbClr val="000000"/>
                </a:solidFill>
              </a:rPr>
              <a:t>e</a:t>
            </a:r>
            <a:r>
              <a:rPr sz="3200" lang="en-US">
                <a:solidFill>
                  <a:srgbClr val="000000"/>
                </a:solidFill>
              </a:rPr>
              <a:t>s</a:t>
            </a:r>
            <a:r>
              <a:rPr sz="3200" lang="en-US">
                <a:solidFill>
                  <a:srgbClr val="000000"/>
                </a:solidFill>
              </a:rPr>
              <a:t> </a:t>
            </a:r>
            <a:r>
              <a:rPr sz="3200" lang="en-US">
                <a:solidFill>
                  <a:srgbClr val="000000"/>
                </a:solidFill>
              </a:rPr>
              <a:t>both</a:t>
            </a:r>
            <a:r>
              <a:rPr sz="3200" lang="en-US">
                <a:solidFill>
                  <a:srgbClr val="000000"/>
                </a:solidFill>
              </a:rPr>
              <a:t> </a:t>
            </a:r>
            <a:r>
              <a:rPr sz="3200" lang="en-US">
                <a:solidFill>
                  <a:srgbClr val="000000"/>
                </a:solidFill>
              </a:rPr>
              <a:t>negitve</a:t>
            </a:r>
            <a:r>
              <a:rPr sz="3200" lang="en-US">
                <a:solidFill>
                  <a:srgbClr val="000000"/>
                </a:solidFill>
              </a:rPr>
              <a:t> </a:t>
            </a:r>
            <a:r>
              <a:rPr sz="3200" lang="en-US">
                <a:solidFill>
                  <a:srgbClr val="000000"/>
                </a:solidFill>
              </a:rPr>
              <a:t>and</a:t>
            </a:r>
            <a:r>
              <a:rPr sz="3200" lang="en-US">
                <a:solidFill>
                  <a:srgbClr val="000000"/>
                </a:solidFill>
              </a:rPr>
              <a:t> </a:t>
            </a:r>
            <a:r>
              <a:rPr sz="3200" lang="en-US">
                <a:solidFill>
                  <a:srgbClr val="000000"/>
                </a:solidFill>
              </a:rPr>
              <a:t>p</a:t>
            </a:r>
            <a:r>
              <a:rPr sz="3200" lang="en-US">
                <a:solidFill>
                  <a:srgbClr val="000000"/>
                </a:solidFill>
              </a:rPr>
              <a:t>o</a:t>
            </a:r>
            <a:r>
              <a:rPr sz="3200" lang="en-US">
                <a:solidFill>
                  <a:srgbClr val="000000"/>
                </a:solidFill>
              </a:rPr>
              <a:t>s</a:t>
            </a:r>
            <a:r>
              <a:rPr sz="3200" lang="en-US">
                <a:solidFill>
                  <a:srgbClr val="000000"/>
                </a:solidFill>
              </a:rPr>
              <a:t>i</a:t>
            </a:r>
            <a:r>
              <a:rPr sz="3200" lang="en-US">
                <a:solidFill>
                  <a:srgbClr val="000000"/>
                </a:solidFill>
              </a:rPr>
              <a:t>t</a:t>
            </a:r>
            <a:r>
              <a:rPr sz="3200" lang="en-US">
                <a:solidFill>
                  <a:srgbClr val="000000"/>
                </a:solidFill>
              </a:rPr>
              <a:t>ive</a:t>
            </a:r>
            <a:r>
              <a:rPr sz="3200" lang="en-US">
                <a:solidFill>
                  <a:srgbClr val="000000"/>
                </a:solidFill>
              </a:rPr>
              <a:t> </a:t>
            </a:r>
            <a:r>
              <a:rPr sz="3200" lang="en-US">
                <a:solidFill>
                  <a:srgbClr val="000000"/>
                </a:solidFill>
              </a:rPr>
              <a:t>i</a:t>
            </a:r>
            <a:r>
              <a:rPr sz="3200" lang="en-US">
                <a:solidFill>
                  <a:srgbClr val="000000"/>
                </a:solidFill>
              </a:rPr>
              <a:t>n</a:t>
            </a:r>
            <a:r>
              <a:rPr sz="3200" lang="en-US">
                <a:solidFill>
                  <a:srgbClr val="000000"/>
                </a:solidFill>
              </a:rPr>
              <a:t>f</a:t>
            </a:r>
            <a:r>
              <a:rPr sz="3200" lang="en-US">
                <a:solidFill>
                  <a:srgbClr val="000000"/>
                </a:solidFill>
              </a:rPr>
              <a:t>luence</a:t>
            </a:r>
            <a:r>
              <a:rPr sz="3200" lang="en-US">
                <a:solidFill>
                  <a:srgbClr val="000000"/>
                </a:solidFill>
              </a:rPr>
              <a:t>.</a:t>
            </a:r>
            <a:endParaRPr sz="2800" lang="en-US">
              <a:solidFill>
                <a:srgbClr val="000000"/>
              </a:solidFill>
            </a:endParaRPr>
          </a:p>
        </p:txBody>
      </p:sp>
      <p:pic>
        <p:nvPicPr>
          <p:cNvPr id="2097174" name=""/>
          <p:cNvPicPr>
            <a:picLocks/>
          </p:cNvPicPr>
          <p:nvPr/>
        </p:nvPicPr>
        <p:blipFill>
          <a:blip xmlns:r="http://schemas.openxmlformats.org/officeDocument/2006/relationships" r:embed="rId3"/>
          <a:stretch>
            <a:fillRect/>
          </a:stretch>
        </p:blipFill>
        <p:spPr>
          <a:xfrm rot="953439">
            <a:off x="-15891310" y="12579440"/>
            <a:ext cx="25337992" cy="16306873"/>
          </a:xfrm>
          <a:prstGeom prst="rect"/>
        </p:spPr>
      </p:pic>
      <p:pic>
        <p:nvPicPr>
          <p:cNvPr id="2097175" name=""/>
          <p:cNvPicPr>
            <a:picLocks/>
          </p:cNvPicPr>
          <p:nvPr/>
        </p:nvPicPr>
        <p:blipFill>
          <a:blip xmlns:r="http://schemas.openxmlformats.org/officeDocument/2006/relationships" r:embed="rId4"/>
          <a:stretch>
            <a:fillRect/>
          </a:stretch>
        </p:blipFill>
        <p:spPr>
          <a:xfrm rot="0">
            <a:off x="-9903" y="380522"/>
            <a:ext cx="4377223" cy="6095546"/>
          </a:xfrm>
          <a:prstGeom prst="rect"/>
        </p:spPr>
      </p:pic>
    </p:spTree>
  </p:cSld>
  <p:clrMapOvr>
    <a:masterClrMapping/>
  </p:clrMapOvr>
  <p:transition spd="slow">
    <p:cover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 dpi="0">
          <a:blip xmlns:r="http://schemas.openxmlformats.org/officeDocument/2006/relationships" r:embed="rId1">
            <a:alphaModFix amt="99000"/>
            <a:lum/>
          </a:blip>
          <a:srcRect/>
          <a:stretch>
            <a:fillRect/>
          </a:stretch>
        </a:blipFill>
      </p:bgPr>
    </p:bg>
    <p:spTree>
      <p:nvGrpSpPr>
        <p:cNvPr id="5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71" name="图片占位符 3"/>
          <p:cNvPicPr>
            <a:picLocks noChangeAspect="1" noGrp="1"/>
          </p:cNvPicPr>
          <p:nvPr>
            <p:ph type="pic" sz="quarter" idx="10"/>
          </p:nvPr>
        </p:nvPicPr>
        <p:blipFill>
          <a:blip xmlns:r="http://schemas.openxmlformats.org/officeDocument/2006/relationships" r:embed="rId2" cstate="print"/>
          <a:srcRect l="23676" r="23676"/>
          <a:stretch>
            <a:fillRect/>
          </a:stretch>
        </p:blipFill>
        <p:spPr>
          <a:xfrm>
            <a:off x="0" y="0"/>
            <a:ext cx="5776913" cy="6858000"/>
          </a:xfrm>
        </p:spPr>
      </p:pic>
      <p:sp>
        <p:nvSpPr>
          <p:cNvPr id="1048623" name=""/>
          <p:cNvSpPr txBox="1"/>
          <p:nvPr/>
        </p:nvSpPr>
        <p:spPr>
          <a:xfrm>
            <a:off x="6095998" y="222966"/>
            <a:ext cx="5619189" cy="6454140"/>
          </a:xfrm>
          <a:prstGeom prst="rect"/>
          <a:solidFill>
            <a:srgbClr val="FFC000"/>
          </a:solidFill>
        </p:spPr>
        <p:txBody>
          <a:bodyPr rtlCol="0" wrap="square">
            <a:spAutoFit/>
          </a:bodyPr>
          <a:p>
            <a:pPr indent="-457200" marL="457200">
              <a:buFont typeface="Arial"/>
              <a:buChar char="•"/>
            </a:pPr>
            <a:r>
              <a:rPr sz="3300" lang="en-US">
                <a:solidFill>
                  <a:srgbClr val="000000"/>
                </a:solidFill>
              </a:rPr>
              <a:t>U</a:t>
            </a:r>
            <a:r>
              <a:rPr sz="3300" lang="en-US">
                <a:solidFill>
                  <a:srgbClr val="000000"/>
                </a:solidFill>
              </a:rPr>
              <a:t>n</a:t>
            </a:r>
            <a:r>
              <a:rPr sz="3300" lang="en-US">
                <a:solidFill>
                  <a:srgbClr val="000000"/>
                </a:solidFill>
              </a:rPr>
              <a:t>d</a:t>
            </a:r>
            <a:r>
              <a:rPr sz="3300" lang="en-US">
                <a:solidFill>
                  <a:srgbClr val="000000"/>
                </a:solidFill>
              </a:rPr>
              <a:t>e</a:t>
            </a:r>
            <a:r>
              <a:rPr sz="3300" lang="en-US">
                <a:solidFill>
                  <a:srgbClr val="000000"/>
                </a:solidFill>
              </a:rPr>
              <a:t>r</a:t>
            </a:r>
            <a:r>
              <a:rPr sz="3300" lang="en-US">
                <a:solidFill>
                  <a:srgbClr val="000000"/>
                </a:solidFill>
              </a:rPr>
              <a:t>standing </a:t>
            </a:r>
            <a:r>
              <a:rPr sz="3300" lang="en-US">
                <a:solidFill>
                  <a:srgbClr val="000000"/>
                </a:solidFill>
              </a:rPr>
              <a:t>o</a:t>
            </a:r>
            <a:r>
              <a:rPr sz="3300" lang="en-US">
                <a:solidFill>
                  <a:srgbClr val="000000"/>
                </a:solidFill>
              </a:rPr>
              <a:t>f</a:t>
            </a:r>
            <a:r>
              <a:rPr sz="3300" lang="en-US">
                <a:solidFill>
                  <a:srgbClr val="000000"/>
                </a:solidFill>
              </a:rPr>
              <a:t> </a:t>
            </a:r>
            <a:r>
              <a:rPr sz="3300" lang="en-US">
                <a:solidFill>
                  <a:srgbClr val="000000"/>
                </a:solidFill>
              </a:rPr>
              <a:t>the </a:t>
            </a:r>
            <a:r>
              <a:rPr sz="3300" lang="en-US">
                <a:solidFill>
                  <a:srgbClr val="000000"/>
                </a:solidFill>
              </a:rPr>
              <a:t>p</a:t>
            </a:r>
            <a:r>
              <a:rPr sz="3300" lang="en-US">
                <a:solidFill>
                  <a:srgbClr val="000000"/>
                </a:solidFill>
              </a:rPr>
              <a:t>e</a:t>
            </a:r>
            <a:r>
              <a:rPr sz="3300" lang="en-US">
                <a:solidFill>
                  <a:srgbClr val="000000"/>
                </a:solidFill>
              </a:rPr>
              <a:t>r</a:t>
            </a:r>
            <a:r>
              <a:rPr sz="3300" lang="en-US">
                <a:solidFill>
                  <a:srgbClr val="000000"/>
                </a:solidFill>
              </a:rPr>
              <a:t>c</a:t>
            </a:r>
            <a:r>
              <a:rPr sz="3300" lang="en-US">
                <a:solidFill>
                  <a:srgbClr val="000000"/>
                </a:solidFill>
              </a:rPr>
              <a:t>e</a:t>
            </a:r>
            <a:r>
              <a:rPr sz="3300" lang="en-US">
                <a:solidFill>
                  <a:srgbClr val="000000"/>
                </a:solidFill>
              </a:rPr>
              <a:t>ption </a:t>
            </a:r>
            <a:r>
              <a:rPr sz="3300" lang="en-US">
                <a:solidFill>
                  <a:srgbClr val="000000"/>
                </a:solidFill>
              </a:rPr>
              <a:t>of </a:t>
            </a:r>
            <a:r>
              <a:rPr sz="3300" lang="en-US">
                <a:solidFill>
                  <a:srgbClr val="000000"/>
                </a:solidFill>
              </a:rPr>
              <a:t>u</a:t>
            </a:r>
            <a:r>
              <a:rPr sz="3300" lang="en-US">
                <a:solidFill>
                  <a:srgbClr val="000000"/>
                </a:solidFill>
              </a:rPr>
              <a:t>r</a:t>
            </a:r>
            <a:r>
              <a:rPr sz="3300" lang="en-US">
                <a:solidFill>
                  <a:srgbClr val="000000"/>
                </a:solidFill>
              </a:rPr>
              <a:t>b</a:t>
            </a:r>
            <a:r>
              <a:rPr sz="3300" lang="en-US">
                <a:solidFill>
                  <a:srgbClr val="000000"/>
                </a:solidFill>
              </a:rPr>
              <a:t>a</a:t>
            </a:r>
            <a:r>
              <a:rPr sz="3300" lang="en-US">
                <a:solidFill>
                  <a:srgbClr val="000000"/>
                </a:solidFill>
              </a:rPr>
              <a:t>n</a:t>
            </a:r>
            <a:r>
              <a:rPr sz="3300" lang="en-US">
                <a:solidFill>
                  <a:srgbClr val="000000"/>
                </a:solidFill>
              </a:rPr>
              <a:t> </a:t>
            </a:r>
            <a:r>
              <a:rPr sz="3300" lang="en-US">
                <a:solidFill>
                  <a:srgbClr val="000000"/>
                </a:solidFill>
              </a:rPr>
              <a:t>environmental </a:t>
            </a:r>
            <a:r>
              <a:rPr sz="3300" lang="en-US">
                <a:solidFill>
                  <a:srgbClr val="000000"/>
                </a:solidFill>
              </a:rPr>
              <a:t>quality </a:t>
            </a:r>
            <a:r>
              <a:rPr sz="3300" lang="en-US">
                <a:solidFill>
                  <a:srgbClr val="000000"/>
                </a:solidFill>
              </a:rPr>
              <a:t>can </a:t>
            </a:r>
            <a:r>
              <a:rPr sz="3300" lang="en-US">
                <a:solidFill>
                  <a:srgbClr val="000000"/>
                </a:solidFill>
              </a:rPr>
              <a:t>b</a:t>
            </a:r>
            <a:r>
              <a:rPr sz="3300" lang="en-US">
                <a:solidFill>
                  <a:srgbClr val="000000"/>
                </a:solidFill>
              </a:rPr>
              <a:t>e </a:t>
            </a:r>
            <a:r>
              <a:rPr sz="3300" lang="en-US">
                <a:solidFill>
                  <a:srgbClr val="000000"/>
                </a:solidFill>
              </a:rPr>
              <a:t>a</a:t>
            </a:r>
            <a:r>
              <a:rPr sz="3300" lang="en-US">
                <a:solidFill>
                  <a:srgbClr val="000000"/>
                </a:solidFill>
              </a:rPr>
              <a:t>c</a:t>
            </a:r>
            <a:r>
              <a:rPr sz="3300" lang="en-US">
                <a:solidFill>
                  <a:srgbClr val="000000"/>
                </a:solidFill>
              </a:rPr>
              <a:t>h</a:t>
            </a:r>
            <a:r>
              <a:rPr sz="3300" lang="en-US">
                <a:solidFill>
                  <a:srgbClr val="000000"/>
                </a:solidFill>
              </a:rPr>
              <a:t>ieved </a:t>
            </a:r>
            <a:r>
              <a:rPr sz="3300" lang="en-US">
                <a:solidFill>
                  <a:srgbClr val="000000"/>
                </a:solidFill>
              </a:rPr>
              <a:t>t</a:t>
            </a:r>
            <a:r>
              <a:rPr sz="3300" lang="en-US">
                <a:solidFill>
                  <a:srgbClr val="000000"/>
                </a:solidFill>
              </a:rPr>
              <a:t>h</a:t>
            </a:r>
            <a:r>
              <a:rPr sz="3300" lang="en-US">
                <a:solidFill>
                  <a:srgbClr val="000000"/>
                </a:solidFill>
              </a:rPr>
              <a:t>r</a:t>
            </a:r>
            <a:r>
              <a:rPr sz="3300" lang="en-US">
                <a:solidFill>
                  <a:srgbClr val="000000"/>
                </a:solidFill>
              </a:rPr>
              <a:t>ough </a:t>
            </a:r>
            <a:r>
              <a:rPr sz="3300" lang="en-US">
                <a:solidFill>
                  <a:srgbClr val="000000"/>
                </a:solidFill>
              </a:rPr>
              <a:t>the </a:t>
            </a:r>
            <a:r>
              <a:rPr sz="3300" lang="en-US">
                <a:solidFill>
                  <a:srgbClr val="000000"/>
                </a:solidFill>
              </a:rPr>
              <a:t>multi-place </a:t>
            </a:r>
            <a:r>
              <a:rPr sz="3300" lang="en-US">
                <a:solidFill>
                  <a:srgbClr val="000000"/>
                </a:solidFill>
              </a:rPr>
              <a:t> </a:t>
            </a:r>
            <a:r>
              <a:rPr sz="3300" lang="en-US">
                <a:solidFill>
                  <a:srgbClr val="000000"/>
                </a:solidFill>
              </a:rPr>
              <a:t>a</a:t>
            </a:r>
            <a:r>
              <a:rPr sz="3300" lang="en-US">
                <a:solidFill>
                  <a:srgbClr val="000000"/>
                </a:solidFill>
              </a:rPr>
              <a:t>p</a:t>
            </a:r>
            <a:r>
              <a:rPr sz="3300" lang="en-US">
                <a:solidFill>
                  <a:srgbClr val="000000"/>
                </a:solidFill>
              </a:rPr>
              <a:t>p</a:t>
            </a:r>
            <a:r>
              <a:rPr sz="3300" lang="en-US">
                <a:solidFill>
                  <a:srgbClr val="000000"/>
                </a:solidFill>
              </a:rPr>
              <a:t>r</a:t>
            </a:r>
            <a:r>
              <a:rPr sz="3300" lang="en-US">
                <a:solidFill>
                  <a:srgbClr val="000000"/>
                </a:solidFill>
              </a:rPr>
              <a:t>o</a:t>
            </a:r>
            <a:r>
              <a:rPr sz="3300" lang="en-US">
                <a:solidFill>
                  <a:srgbClr val="000000"/>
                </a:solidFill>
              </a:rPr>
              <a:t>ach </a:t>
            </a:r>
            <a:r>
              <a:rPr sz="3300" lang="en-US">
                <a:solidFill>
                  <a:srgbClr val="000000"/>
                </a:solidFill>
              </a:rPr>
              <a:t>thA </a:t>
            </a:r>
            <a:r>
              <a:rPr sz="3300" lang="en-US">
                <a:solidFill>
                  <a:srgbClr val="000000"/>
                </a:solidFill>
              </a:rPr>
              <a:t>simultaneously </a:t>
            </a:r>
            <a:r>
              <a:rPr sz="3300" lang="en-US">
                <a:solidFill>
                  <a:srgbClr val="000000"/>
                </a:solidFill>
              </a:rPr>
              <a:t>consider </a:t>
            </a:r>
            <a:r>
              <a:rPr sz="3300" lang="en-US">
                <a:solidFill>
                  <a:srgbClr val="000000"/>
                </a:solidFill>
              </a:rPr>
              <a:t>the </a:t>
            </a:r>
            <a:r>
              <a:rPr sz="3300" lang="en-US">
                <a:solidFill>
                  <a:srgbClr val="000000"/>
                </a:solidFill>
              </a:rPr>
              <a:t>r</a:t>
            </a:r>
            <a:r>
              <a:rPr sz="3300" lang="en-US">
                <a:solidFill>
                  <a:srgbClr val="000000"/>
                </a:solidFill>
              </a:rPr>
              <a:t>e</a:t>
            </a:r>
            <a:r>
              <a:rPr sz="3300" lang="en-US">
                <a:solidFill>
                  <a:srgbClr val="000000"/>
                </a:solidFill>
              </a:rPr>
              <a:t>s</a:t>
            </a:r>
            <a:r>
              <a:rPr sz="3300" lang="en-US">
                <a:solidFill>
                  <a:srgbClr val="000000"/>
                </a:solidFill>
              </a:rPr>
              <a:t>i</a:t>
            </a:r>
            <a:r>
              <a:rPr sz="3300" lang="en-US">
                <a:solidFill>
                  <a:srgbClr val="000000"/>
                </a:solidFill>
              </a:rPr>
              <a:t>d</a:t>
            </a:r>
            <a:r>
              <a:rPr sz="3300" lang="en-US">
                <a:solidFill>
                  <a:srgbClr val="000000"/>
                </a:solidFill>
              </a:rPr>
              <a:t>e</a:t>
            </a:r>
            <a:r>
              <a:rPr sz="3300" lang="en-US">
                <a:solidFill>
                  <a:srgbClr val="000000"/>
                </a:solidFill>
              </a:rPr>
              <a:t>n</a:t>
            </a:r>
            <a:r>
              <a:rPr sz="3300" lang="en-US">
                <a:solidFill>
                  <a:srgbClr val="000000"/>
                </a:solidFill>
              </a:rPr>
              <a:t>ts</a:t>
            </a:r>
            <a:r>
              <a:rPr sz="3300" lang="en-US">
                <a:solidFill>
                  <a:srgbClr val="000000"/>
                </a:solidFill>
              </a:rPr>
              <a:t>.</a:t>
            </a:r>
            <a:endParaRPr sz="2800" lang="en-US">
              <a:solidFill>
                <a:srgbClr val="000000"/>
              </a:solidFill>
            </a:endParaRPr>
          </a:p>
          <a:p>
            <a:pPr indent="-457200" marL="457200">
              <a:buFont typeface="Arial"/>
              <a:buChar char="•"/>
            </a:pPr>
            <a:r>
              <a:rPr sz="3300" lang="en-US">
                <a:solidFill>
                  <a:srgbClr val="000000"/>
                </a:solidFill>
              </a:rPr>
              <a:t>Harting</a:t>
            </a:r>
            <a:r>
              <a:rPr sz="3300" lang="en-US">
                <a:solidFill>
                  <a:srgbClr val="000000"/>
                </a:solidFill>
              </a:rPr>
              <a:t> </a:t>
            </a:r>
            <a:r>
              <a:rPr sz="3300" lang="en-US">
                <a:solidFill>
                  <a:srgbClr val="000000"/>
                </a:solidFill>
              </a:rPr>
              <a:t>h</a:t>
            </a:r>
            <a:r>
              <a:rPr sz="3300" lang="en-US">
                <a:solidFill>
                  <a:srgbClr val="000000"/>
                </a:solidFill>
              </a:rPr>
              <a:t>a</a:t>
            </a:r>
            <a:r>
              <a:rPr sz="3300" lang="en-US">
                <a:solidFill>
                  <a:srgbClr val="000000"/>
                </a:solidFill>
              </a:rPr>
              <a:t>v</a:t>
            </a:r>
            <a:r>
              <a:rPr sz="3300" lang="en-US">
                <a:solidFill>
                  <a:srgbClr val="000000"/>
                </a:solidFill>
              </a:rPr>
              <a:t>e</a:t>
            </a:r>
            <a:r>
              <a:rPr sz="3300" lang="en-US">
                <a:solidFill>
                  <a:srgbClr val="000000"/>
                </a:solidFill>
              </a:rPr>
              <a:t> </a:t>
            </a:r>
            <a:r>
              <a:rPr sz="3300" lang="en-US">
                <a:solidFill>
                  <a:srgbClr val="000000"/>
                </a:solidFill>
              </a:rPr>
              <a:t>p</a:t>
            </a:r>
            <a:r>
              <a:rPr sz="3300" lang="en-US">
                <a:solidFill>
                  <a:srgbClr val="000000"/>
                </a:solidFill>
              </a:rPr>
              <a:t>r</a:t>
            </a:r>
            <a:r>
              <a:rPr sz="3300" lang="en-US">
                <a:solidFill>
                  <a:srgbClr val="000000"/>
                </a:solidFill>
              </a:rPr>
              <a:t>o</a:t>
            </a:r>
            <a:r>
              <a:rPr sz="3300" lang="en-US">
                <a:solidFill>
                  <a:srgbClr val="000000"/>
                </a:solidFill>
              </a:rPr>
              <a:t>p</a:t>
            </a:r>
            <a:r>
              <a:rPr sz="3300" lang="en-US">
                <a:solidFill>
                  <a:srgbClr val="000000"/>
                </a:solidFill>
              </a:rPr>
              <a:t>o</a:t>
            </a:r>
            <a:r>
              <a:rPr sz="3300" lang="en-US">
                <a:solidFill>
                  <a:srgbClr val="000000"/>
                </a:solidFill>
              </a:rPr>
              <a:t>s</a:t>
            </a:r>
            <a:r>
              <a:rPr sz="3300" lang="en-US">
                <a:solidFill>
                  <a:srgbClr val="000000"/>
                </a:solidFill>
              </a:rPr>
              <a:t>e</a:t>
            </a:r>
            <a:r>
              <a:rPr sz="3300" lang="en-US">
                <a:solidFill>
                  <a:srgbClr val="000000"/>
                </a:solidFill>
              </a:rPr>
              <a:t>d</a:t>
            </a:r>
            <a:r>
              <a:rPr sz="3300" lang="en-US">
                <a:solidFill>
                  <a:srgbClr val="000000"/>
                </a:solidFill>
              </a:rPr>
              <a:t> </a:t>
            </a:r>
            <a:r>
              <a:rPr sz="3300" lang="en-US">
                <a:solidFill>
                  <a:srgbClr val="000000"/>
                </a:solidFill>
              </a:rPr>
              <a:t>a</a:t>
            </a:r>
            <a:r>
              <a:rPr sz="3300" lang="en-US">
                <a:solidFill>
                  <a:srgbClr val="000000"/>
                </a:solidFill>
              </a:rPr>
              <a:t> </a:t>
            </a:r>
            <a:r>
              <a:rPr sz="3300" lang="en-US">
                <a:solidFill>
                  <a:srgbClr val="000000"/>
                </a:solidFill>
              </a:rPr>
              <a:t>s</a:t>
            </a:r>
            <a:r>
              <a:rPr sz="3300" lang="en-US">
                <a:solidFill>
                  <a:srgbClr val="000000"/>
                </a:solidFill>
              </a:rPr>
              <a:t>i</a:t>
            </a:r>
            <a:r>
              <a:rPr sz="3300" lang="en-US">
                <a:solidFill>
                  <a:srgbClr val="000000"/>
                </a:solidFill>
              </a:rPr>
              <a:t>m</a:t>
            </a:r>
            <a:r>
              <a:rPr sz="3300" lang="en-US">
                <a:solidFill>
                  <a:srgbClr val="000000"/>
                </a:solidFill>
              </a:rPr>
              <a:t>i</a:t>
            </a:r>
            <a:r>
              <a:rPr sz="3300" lang="en-US">
                <a:solidFill>
                  <a:srgbClr val="000000"/>
                </a:solidFill>
              </a:rPr>
              <a:t>l</a:t>
            </a:r>
            <a:r>
              <a:rPr sz="3300" lang="en-US">
                <a:solidFill>
                  <a:srgbClr val="000000"/>
                </a:solidFill>
              </a:rPr>
              <a:t>ar </a:t>
            </a:r>
            <a:r>
              <a:rPr sz="3300" lang="en-US">
                <a:solidFill>
                  <a:srgbClr val="000000"/>
                </a:solidFill>
              </a:rPr>
              <a:t>a</a:t>
            </a:r>
            <a:r>
              <a:rPr sz="3300" lang="en-US">
                <a:solidFill>
                  <a:srgbClr val="000000"/>
                </a:solidFill>
              </a:rPr>
              <a:t>p</a:t>
            </a:r>
            <a:r>
              <a:rPr sz="3300" lang="en-US">
                <a:solidFill>
                  <a:srgbClr val="000000"/>
                </a:solidFill>
              </a:rPr>
              <a:t>p</a:t>
            </a:r>
            <a:r>
              <a:rPr sz="3300" lang="en-US">
                <a:solidFill>
                  <a:srgbClr val="000000"/>
                </a:solidFill>
              </a:rPr>
              <a:t>r</a:t>
            </a:r>
            <a:r>
              <a:rPr sz="3300" lang="en-US">
                <a:solidFill>
                  <a:srgbClr val="000000"/>
                </a:solidFill>
              </a:rPr>
              <a:t>oach </a:t>
            </a:r>
            <a:r>
              <a:rPr sz="3300" lang="en-US">
                <a:solidFill>
                  <a:srgbClr val="000000"/>
                </a:solidFill>
              </a:rPr>
              <a:t>i</a:t>
            </a:r>
            <a:r>
              <a:rPr sz="3300" lang="en-US">
                <a:solidFill>
                  <a:srgbClr val="000000"/>
                </a:solidFill>
              </a:rPr>
              <a:t>n</a:t>
            </a:r>
            <a:r>
              <a:rPr sz="3300" lang="en-US">
                <a:solidFill>
                  <a:srgbClr val="000000"/>
                </a:solidFill>
              </a:rPr>
              <a:t> </a:t>
            </a:r>
            <a:r>
              <a:rPr sz="3300" lang="en-US">
                <a:solidFill>
                  <a:srgbClr val="000000"/>
                </a:solidFill>
              </a:rPr>
              <a:t>the </a:t>
            </a:r>
            <a:r>
              <a:rPr sz="3300" lang="en-US">
                <a:solidFill>
                  <a:srgbClr val="000000"/>
                </a:solidFill>
              </a:rPr>
              <a:t>f</a:t>
            </a:r>
            <a:r>
              <a:rPr sz="3300" lang="en-US">
                <a:solidFill>
                  <a:srgbClr val="000000"/>
                </a:solidFill>
              </a:rPr>
              <a:t>i</a:t>
            </a:r>
            <a:r>
              <a:rPr sz="3300" lang="en-US">
                <a:solidFill>
                  <a:srgbClr val="000000"/>
                </a:solidFill>
              </a:rPr>
              <a:t>e</a:t>
            </a:r>
            <a:r>
              <a:rPr sz="3300" lang="en-US">
                <a:solidFill>
                  <a:srgbClr val="000000"/>
                </a:solidFill>
              </a:rPr>
              <a:t>l</a:t>
            </a:r>
            <a:r>
              <a:rPr sz="3300" lang="en-US">
                <a:solidFill>
                  <a:srgbClr val="000000"/>
                </a:solidFill>
              </a:rPr>
              <a:t>d</a:t>
            </a:r>
            <a:r>
              <a:rPr sz="3300" lang="en-US">
                <a:solidFill>
                  <a:srgbClr val="000000"/>
                </a:solidFill>
              </a:rPr>
              <a:t> </a:t>
            </a:r>
            <a:r>
              <a:rPr sz="3300" lang="en-US">
                <a:solidFill>
                  <a:srgbClr val="000000"/>
                </a:solidFill>
              </a:rPr>
              <a:t>of </a:t>
            </a:r>
            <a:r>
              <a:rPr sz="3300" lang="en-US">
                <a:solidFill>
                  <a:srgbClr val="000000"/>
                </a:solidFill>
              </a:rPr>
              <a:t>h</a:t>
            </a:r>
            <a:r>
              <a:rPr sz="3300" lang="en-US">
                <a:solidFill>
                  <a:srgbClr val="000000"/>
                </a:solidFill>
              </a:rPr>
              <a:t>o</a:t>
            </a:r>
            <a:r>
              <a:rPr sz="3300" lang="en-US">
                <a:solidFill>
                  <a:srgbClr val="000000"/>
                </a:solidFill>
              </a:rPr>
              <a:t>u</a:t>
            </a:r>
            <a:r>
              <a:rPr sz="3300" lang="en-US">
                <a:solidFill>
                  <a:srgbClr val="000000"/>
                </a:solidFill>
              </a:rPr>
              <a:t>s</a:t>
            </a:r>
            <a:r>
              <a:rPr sz="3300" lang="en-US">
                <a:solidFill>
                  <a:srgbClr val="000000"/>
                </a:solidFill>
              </a:rPr>
              <a:t>i</a:t>
            </a:r>
            <a:r>
              <a:rPr sz="3300" lang="en-US">
                <a:solidFill>
                  <a:srgbClr val="000000"/>
                </a:solidFill>
              </a:rPr>
              <a:t>n</a:t>
            </a:r>
            <a:r>
              <a:rPr sz="3300" lang="en-US">
                <a:solidFill>
                  <a:srgbClr val="000000"/>
                </a:solidFill>
              </a:rPr>
              <a:t>g</a:t>
            </a:r>
            <a:r>
              <a:rPr sz="3300" lang="en-US">
                <a:solidFill>
                  <a:srgbClr val="000000"/>
                </a:solidFill>
              </a:rPr>
              <a:t> </a:t>
            </a:r>
            <a:r>
              <a:rPr sz="3300" lang="en-US">
                <a:solidFill>
                  <a:srgbClr val="000000"/>
                </a:solidFill>
              </a:rPr>
              <a:t>h</a:t>
            </a:r>
            <a:r>
              <a:rPr sz="3300" lang="en-US">
                <a:solidFill>
                  <a:srgbClr val="000000"/>
                </a:solidFill>
              </a:rPr>
              <a:t>e</a:t>
            </a:r>
            <a:r>
              <a:rPr sz="3300" lang="en-US">
                <a:solidFill>
                  <a:srgbClr val="000000"/>
                </a:solidFill>
              </a:rPr>
              <a:t>a</a:t>
            </a:r>
            <a:r>
              <a:rPr sz="3300" lang="en-US">
                <a:solidFill>
                  <a:srgbClr val="000000"/>
                </a:solidFill>
              </a:rPr>
              <a:t>l</a:t>
            </a:r>
            <a:r>
              <a:rPr sz="3300" lang="en-US">
                <a:solidFill>
                  <a:srgbClr val="000000"/>
                </a:solidFill>
              </a:rPr>
              <a:t>t</a:t>
            </a:r>
            <a:r>
              <a:rPr sz="3300" lang="en-US">
                <a:solidFill>
                  <a:srgbClr val="000000"/>
                </a:solidFill>
              </a:rPr>
              <a:t>h</a:t>
            </a:r>
            <a:r>
              <a:rPr sz="3300" lang="en-US">
                <a:solidFill>
                  <a:srgbClr val="000000"/>
                </a:solidFill>
              </a:rPr>
              <a:t> </a:t>
            </a:r>
            <a:r>
              <a:rPr sz="3300" lang="en-US">
                <a:solidFill>
                  <a:srgbClr val="000000"/>
                </a:solidFill>
              </a:rPr>
              <a:t>r</a:t>
            </a:r>
            <a:r>
              <a:rPr sz="3300" lang="en-US">
                <a:solidFill>
                  <a:srgbClr val="000000"/>
                </a:solidFill>
              </a:rPr>
              <a:t>e</a:t>
            </a:r>
            <a:r>
              <a:rPr sz="3300" lang="en-US">
                <a:solidFill>
                  <a:srgbClr val="000000"/>
                </a:solidFill>
              </a:rPr>
              <a:t>s</a:t>
            </a:r>
            <a:r>
              <a:rPr sz="3300" lang="en-US">
                <a:solidFill>
                  <a:srgbClr val="000000"/>
                </a:solidFill>
              </a:rPr>
              <a:t>e</a:t>
            </a:r>
            <a:r>
              <a:rPr sz="3300" lang="en-US">
                <a:solidFill>
                  <a:srgbClr val="000000"/>
                </a:solidFill>
              </a:rPr>
              <a:t>a</a:t>
            </a:r>
            <a:r>
              <a:rPr sz="3300" lang="en-US">
                <a:solidFill>
                  <a:srgbClr val="000000"/>
                </a:solidFill>
              </a:rPr>
              <a:t>r</a:t>
            </a:r>
            <a:r>
              <a:rPr sz="3300" lang="en-US">
                <a:solidFill>
                  <a:srgbClr val="000000"/>
                </a:solidFill>
              </a:rPr>
              <a:t>ch</a:t>
            </a:r>
            <a:r>
              <a:rPr sz="3300" lang="en-US">
                <a:solidFill>
                  <a:srgbClr val="000000"/>
                </a:solidFill>
              </a:rPr>
              <a:t>, </a:t>
            </a:r>
            <a:r>
              <a:rPr sz="3300" lang="en-US">
                <a:solidFill>
                  <a:srgbClr val="000000"/>
                </a:solidFill>
              </a:rPr>
              <a:t>t</a:t>
            </a:r>
            <a:r>
              <a:rPr sz="3300" lang="en-US">
                <a:solidFill>
                  <a:srgbClr val="000000"/>
                </a:solidFill>
              </a:rPr>
              <a:t>h</a:t>
            </a:r>
            <a:r>
              <a:rPr sz="3300" lang="en-US">
                <a:solidFill>
                  <a:srgbClr val="000000"/>
                </a:solidFill>
              </a:rPr>
              <a:t>r</a:t>
            </a:r>
            <a:r>
              <a:rPr sz="3300" lang="en-US">
                <a:solidFill>
                  <a:srgbClr val="000000"/>
                </a:solidFill>
              </a:rPr>
              <a:t>o</a:t>
            </a:r>
            <a:r>
              <a:rPr sz="3300" lang="en-US">
                <a:solidFill>
                  <a:srgbClr val="000000"/>
                </a:solidFill>
              </a:rPr>
              <a:t>u</a:t>
            </a:r>
            <a:r>
              <a:rPr sz="3300" lang="en-US">
                <a:solidFill>
                  <a:srgbClr val="000000"/>
                </a:solidFill>
              </a:rPr>
              <a:t>g</a:t>
            </a:r>
            <a:r>
              <a:rPr sz="3300" lang="en-US">
                <a:solidFill>
                  <a:srgbClr val="000000"/>
                </a:solidFill>
              </a:rPr>
              <a:t>h</a:t>
            </a:r>
            <a:r>
              <a:rPr sz="3300" lang="en-US">
                <a:solidFill>
                  <a:srgbClr val="000000"/>
                </a:solidFill>
              </a:rPr>
              <a:t> </a:t>
            </a:r>
            <a:r>
              <a:rPr sz="3300" lang="en-US">
                <a:solidFill>
                  <a:srgbClr val="000000"/>
                </a:solidFill>
              </a:rPr>
              <a:t>their </a:t>
            </a:r>
            <a:r>
              <a:rPr sz="3300" lang="en-US">
                <a:solidFill>
                  <a:srgbClr val="000000"/>
                </a:solidFill>
              </a:rPr>
              <a:t>social </a:t>
            </a:r>
            <a:r>
              <a:rPr sz="3300" lang="en-US">
                <a:solidFill>
                  <a:srgbClr val="000000"/>
                </a:solidFill>
              </a:rPr>
              <a:t>e</a:t>
            </a:r>
            <a:r>
              <a:rPr sz="3300" lang="en-US">
                <a:solidFill>
                  <a:srgbClr val="000000"/>
                </a:solidFill>
              </a:rPr>
              <a:t>c</a:t>
            </a:r>
            <a:r>
              <a:rPr sz="3300" lang="en-US">
                <a:solidFill>
                  <a:srgbClr val="000000"/>
                </a:solidFill>
              </a:rPr>
              <a:t>o</a:t>
            </a:r>
            <a:r>
              <a:rPr sz="3300" lang="en-US">
                <a:solidFill>
                  <a:srgbClr val="000000"/>
                </a:solidFill>
              </a:rPr>
              <a:t>l</a:t>
            </a:r>
            <a:r>
              <a:rPr sz="3300" lang="en-US">
                <a:solidFill>
                  <a:srgbClr val="000000"/>
                </a:solidFill>
              </a:rPr>
              <a:t>o</a:t>
            </a:r>
            <a:r>
              <a:rPr sz="3300" lang="en-US">
                <a:solidFill>
                  <a:srgbClr val="000000"/>
                </a:solidFill>
              </a:rPr>
              <a:t>gical </a:t>
            </a:r>
            <a:r>
              <a:rPr sz="3300" lang="en-US">
                <a:solidFill>
                  <a:srgbClr val="000000"/>
                </a:solidFill>
              </a:rPr>
              <a:t>m</a:t>
            </a:r>
            <a:r>
              <a:rPr sz="3300" lang="en-US">
                <a:solidFill>
                  <a:srgbClr val="000000"/>
                </a:solidFill>
              </a:rPr>
              <a:t>o</a:t>
            </a:r>
            <a:r>
              <a:rPr sz="3300" lang="en-US">
                <a:solidFill>
                  <a:srgbClr val="000000"/>
                </a:solidFill>
              </a:rPr>
              <a:t>d</a:t>
            </a:r>
            <a:r>
              <a:rPr sz="3300" lang="en-US">
                <a:solidFill>
                  <a:srgbClr val="000000"/>
                </a:solidFill>
              </a:rPr>
              <a:t>e</a:t>
            </a:r>
            <a:r>
              <a:rPr sz="3300" lang="en-US">
                <a:solidFill>
                  <a:srgbClr val="000000"/>
                </a:solidFill>
              </a:rPr>
              <a:t>l</a:t>
            </a:r>
            <a:r>
              <a:rPr sz="3300" lang="en-US">
                <a:solidFill>
                  <a:srgbClr val="000000"/>
                </a:solidFill>
              </a:rPr>
              <a:t>. </a:t>
            </a:r>
            <a:endParaRPr sz="2800" lang="en-US">
              <a:solidFill>
                <a:srgbClr val="000000"/>
              </a:solidFill>
            </a:endParaRPr>
          </a:p>
          <a:p>
            <a:pPr indent="-457200" marL="457200">
              <a:buFont typeface="Arial"/>
              <a:buChar char="•"/>
            </a:pPr>
            <a:endParaRPr sz="2800"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>
    <p:cover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 dpi="0">
          <a:blip xmlns:r="http://schemas.openxmlformats.org/officeDocument/2006/relationships" r:embed="rId1">
            <a:alphaModFix amt="99000"/>
            <a:lum/>
          </a:blip>
          <a:srcRect/>
          <a:stretch>
            <a:fillRect/>
          </a:stretch>
        </a:blipFill>
      </p:bgPr>
    </p:bg>
    <p:spTree>
      <p:nvGrpSpPr>
        <p:cNvPr id="5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72" name="图片占位符 3"/>
          <p:cNvPicPr>
            <a:picLocks noChangeAspect="1" noGrp="1"/>
          </p:cNvPicPr>
          <p:nvPr>
            <p:ph type="pic" sz="quarter" idx="10"/>
          </p:nvPr>
        </p:nvPicPr>
        <p:blipFill>
          <a:blip xmlns:r="http://schemas.openxmlformats.org/officeDocument/2006/relationships" r:embed="rId2" cstate="print"/>
          <a:srcRect l="23676" r="23676"/>
          <a:stretch>
            <a:fillRect/>
          </a:stretch>
        </p:blipFill>
        <p:spPr>
          <a:xfrm>
            <a:off x="0" y="0"/>
            <a:ext cx="5776913" cy="6858000"/>
          </a:xfrm>
        </p:spPr>
      </p:pic>
      <p:sp>
        <p:nvSpPr>
          <p:cNvPr id="1048624" name=""/>
          <p:cNvSpPr txBox="1"/>
          <p:nvPr/>
        </p:nvSpPr>
        <p:spPr>
          <a:xfrm>
            <a:off x="1692799" y="958932"/>
            <a:ext cx="8806401" cy="5133340"/>
          </a:xfrm>
          <a:prstGeom prst="rect"/>
          <a:solidFill>
            <a:srgbClr val="D04617"/>
          </a:solidFill>
        </p:spPr>
        <p:txBody>
          <a:bodyPr rtlCol="0" wrap="square">
            <a:spAutoFit/>
          </a:bodyPr>
          <a:p>
            <a:r>
              <a:rPr sz="4600" lang="en-US">
                <a:solidFill>
                  <a:srgbClr val="000000"/>
                </a:solidFill>
              </a:rPr>
              <a:t>Summa</a:t>
            </a:r>
            <a:r>
              <a:rPr sz="4600" lang="en-US">
                <a:solidFill>
                  <a:srgbClr val="000000"/>
                </a:solidFill>
              </a:rPr>
              <a:t>r</a:t>
            </a:r>
            <a:r>
              <a:rPr sz="4600" lang="en-US">
                <a:solidFill>
                  <a:srgbClr val="000000"/>
                </a:solidFill>
              </a:rPr>
              <a:t>y</a:t>
            </a:r>
            <a:r>
              <a:rPr sz="4600" lang="en-US">
                <a:solidFill>
                  <a:srgbClr val="000000"/>
                </a:solidFill>
              </a:rPr>
              <a:t> </a:t>
            </a:r>
            <a:r>
              <a:rPr sz="4600" lang="en-US">
                <a:solidFill>
                  <a:srgbClr val="000000"/>
                </a:solidFill>
              </a:rPr>
              <a:t>:</a:t>
            </a:r>
            <a:endParaRPr sz="2800" lang="en-US">
              <a:solidFill>
                <a:srgbClr val="000000"/>
              </a:solidFill>
            </a:endParaRPr>
          </a:p>
          <a:p>
            <a:pPr indent="-514350" marL="514350">
              <a:buFont typeface="+mj-lt"/>
              <a:buAutoNum type="arabicPeriod" startAt="1"/>
            </a:pPr>
            <a:r>
              <a:rPr sz="4200" lang="en-US">
                <a:solidFill>
                  <a:srgbClr val="000000"/>
                </a:solidFill>
              </a:rPr>
              <a:t>U</a:t>
            </a:r>
            <a:r>
              <a:rPr sz="4200" lang="en-US">
                <a:solidFill>
                  <a:srgbClr val="000000"/>
                </a:solidFill>
              </a:rPr>
              <a:t>r</a:t>
            </a:r>
            <a:r>
              <a:rPr sz="4200" lang="en-US">
                <a:solidFill>
                  <a:srgbClr val="000000"/>
                </a:solidFill>
              </a:rPr>
              <a:t>b</a:t>
            </a:r>
            <a:r>
              <a:rPr sz="4200" lang="en-US">
                <a:solidFill>
                  <a:srgbClr val="000000"/>
                </a:solidFill>
              </a:rPr>
              <a:t>a</a:t>
            </a:r>
            <a:r>
              <a:rPr sz="4200" lang="en-US">
                <a:solidFill>
                  <a:srgbClr val="000000"/>
                </a:solidFill>
              </a:rPr>
              <a:t>n</a:t>
            </a:r>
            <a:r>
              <a:rPr sz="4200" lang="en-US">
                <a:solidFill>
                  <a:srgbClr val="000000"/>
                </a:solidFill>
              </a:rPr>
              <a:t> </a:t>
            </a:r>
            <a:r>
              <a:rPr sz="4200" lang="en-US">
                <a:solidFill>
                  <a:srgbClr val="000000"/>
                </a:solidFill>
              </a:rPr>
              <a:t>s</a:t>
            </a:r>
            <a:r>
              <a:rPr sz="4200" lang="en-US">
                <a:solidFill>
                  <a:srgbClr val="000000"/>
                </a:solidFill>
              </a:rPr>
              <a:t>e</a:t>
            </a:r>
            <a:r>
              <a:rPr sz="4200" lang="en-US">
                <a:solidFill>
                  <a:srgbClr val="000000"/>
                </a:solidFill>
              </a:rPr>
              <a:t>t</a:t>
            </a:r>
            <a:r>
              <a:rPr sz="4200" lang="en-US">
                <a:solidFill>
                  <a:srgbClr val="000000"/>
                </a:solidFill>
              </a:rPr>
              <a:t>t</a:t>
            </a:r>
            <a:r>
              <a:rPr sz="4200" lang="en-US">
                <a:solidFill>
                  <a:srgbClr val="000000"/>
                </a:solidFill>
              </a:rPr>
              <a:t>i</a:t>
            </a:r>
            <a:r>
              <a:rPr sz="4200" lang="en-US">
                <a:solidFill>
                  <a:srgbClr val="000000"/>
                </a:solidFill>
              </a:rPr>
              <a:t>n</a:t>
            </a:r>
            <a:r>
              <a:rPr sz="4200" lang="en-US">
                <a:solidFill>
                  <a:srgbClr val="000000"/>
                </a:solidFill>
              </a:rPr>
              <a:t>gs </a:t>
            </a:r>
            <a:r>
              <a:rPr sz="4200" lang="en-US">
                <a:solidFill>
                  <a:srgbClr val="000000"/>
                </a:solidFill>
              </a:rPr>
              <a:t>a</a:t>
            </a:r>
            <a:r>
              <a:rPr sz="4200" lang="en-US">
                <a:solidFill>
                  <a:srgbClr val="000000"/>
                </a:solidFill>
              </a:rPr>
              <a:t>s</a:t>
            </a:r>
            <a:r>
              <a:rPr sz="4200" lang="en-US">
                <a:solidFill>
                  <a:srgbClr val="000000"/>
                </a:solidFill>
              </a:rPr>
              <a:t> </a:t>
            </a:r>
            <a:r>
              <a:rPr sz="4200" lang="en-US">
                <a:solidFill>
                  <a:srgbClr val="000000"/>
                </a:solidFill>
              </a:rPr>
              <a:t>a </a:t>
            </a:r>
            <a:r>
              <a:rPr sz="4200" lang="en-US">
                <a:solidFill>
                  <a:srgbClr val="000000"/>
                </a:solidFill>
              </a:rPr>
              <a:t>source </a:t>
            </a:r>
            <a:r>
              <a:rPr sz="4200" lang="en-US">
                <a:solidFill>
                  <a:srgbClr val="000000"/>
                </a:solidFill>
              </a:rPr>
              <a:t>o</a:t>
            </a:r>
            <a:r>
              <a:rPr sz="4200" lang="en-US">
                <a:solidFill>
                  <a:srgbClr val="000000"/>
                </a:solidFill>
              </a:rPr>
              <a:t>f</a:t>
            </a:r>
            <a:r>
              <a:rPr sz="4200" lang="en-US">
                <a:solidFill>
                  <a:srgbClr val="000000"/>
                </a:solidFill>
              </a:rPr>
              <a:t> </a:t>
            </a:r>
            <a:r>
              <a:rPr sz="4200" lang="en-US">
                <a:solidFill>
                  <a:srgbClr val="000000"/>
                </a:solidFill>
              </a:rPr>
              <a:t>s</a:t>
            </a:r>
            <a:r>
              <a:rPr sz="4200" lang="en-US">
                <a:solidFill>
                  <a:srgbClr val="000000"/>
                </a:solidFill>
              </a:rPr>
              <a:t>t</a:t>
            </a:r>
            <a:r>
              <a:rPr sz="4200" lang="en-US">
                <a:solidFill>
                  <a:srgbClr val="000000"/>
                </a:solidFill>
              </a:rPr>
              <a:t>r</a:t>
            </a:r>
            <a:r>
              <a:rPr sz="4200" lang="en-US">
                <a:solidFill>
                  <a:srgbClr val="000000"/>
                </a:solidFill>
              </a:rPr>
              <a:t>e</a:t>
            </a:r>
            <a:r>
              <a:rPr sz="4200" lang="en-US">
                <a:solidFill>
                  <a:srgbClr val="000000"/>
                </a:solidFill>
              </a:rPr>
              <a:t>ss </a:t>
            </a:r>
            <a:r>
              <a:rPr sz="4200" lang="en-US">
                <a:solidFill>
                  <a:srgbClr val="000000"/>
                </a:solidFill>
              </a:rPr>
              <a:t>a</a:t>
            </a:r>
            <a:r>
              <a:rPr sz="4200" lang="en-US">
                <a:solidFill>
                  <a:srgbClr val="000000"/>
                </a:solidFill>
              </a:rPr>
              <a:t>n</a:t>
            </a:r>
            <a:r>
              <a:rPr sz="4200" lang="en-US">
                <a:solidFill>
                  <a:srgbClr val="000000"/>
                </a:solidFill>
              </a:rPr>
              <a:t>d</a:t>
            </a:r>
            <a:r>
              <a:rPr sz="4200" lang="en-US">
                <a:solidFill>
                  <a:srgbClr val="000000"/>
                </a:solidFill>
              </a:rPr>
              <a:t> </a:t>
            </a:r>
            <a:r>
              <a:rPr sz="4200" lang="en-US">
                <a:solidFill>
                  <a:srgbClr val="000000"/>
                </a:solidFill>
              </a:rPr>
              <a:t>d</a:t>
            </a:r>
            <a:r>
              <a:rPr sz="4200" lang="en-US">
                <a:solidFill>
                  <a:srgbClr val="000000"/>
                </a:solidFill>
              </a:rPr>
              <a:t>i</a:t>
            </a:r>
            <a:r>
              <a:rPr sz="4200" lang="en-US">
                <a:solidFill>
                  <a:srgbClr val="000000"/>
                </a:solidFill>
              </a:rPr>
              <a:t>s</a:t>
            </a:r>
            <a:r>
              <a:rPr sz="4200" lang="en-US">
                <a:solidFill>
                  <a:srgbClr val="000000"/>
                </a:solidFill>
              </a:rPr>
              <a:t>c</a:t>
            </a:r>
            <a:r>
              <a:rPr sz="4200" lang="en-US">
                <a:solidFill>
                  <a:srgbClr val="000000"/>
                </a:solidFill>
              </a:rPr>
              <a:t>o</a:t>
            </a:r>
            <a:r>
              <a:rPr sz="4200" lang="en-US">
                <a:solidFill>
                  <a:srgbClr val="000000"/>
                </a:solidFill>
              </a:rPr>
              <a:t>m</a:t>
            </a:r>
            <a:r>
              <a:rPr sz="4200" lang="en-US">
                <a:solidFill>
                  <a:srgbClr val="000000"/>
                </a:solidFill>
              </a:rPr>
              <a:t>fort</a:t>
            </a:r>
            <a:r>
              <a:rPr sz="4200" lang="en-US">
                <a:solidFill>
                  <a:srgbClr val="000000"/>
                </a:solidFill>
              </a:rPr>
              <a:t>. </a:t>
            </a:r>
            <a:endParaRPr sz="2800" lang="en-US">
              <a:solidFill>
                <a:srgbClr val="000000"/>
              </a:solidFill>
            </a:endParaRPr>
          </a:p>
          <a:p>
            <a:pPr indent="-514350" marL="514350">
              <a:buFont typeface="+mj-lt"/>
              <a:buAutoNum type="arabicPeriod" startAt="1"/>
            </a:pPr>
            <a:r>
              <a:rPr sz="4200" lang="en-US">
                <a:solidFill>
                  <a:srgbClr val="000000"/>
                </a:solidFill>
              </a:rPr>
              <a:t>Urban</a:t>
            </a:r>
            <a:r>
              <a:rPr sz="4200" lang="en-US">
                <a:solidFill>
                  <a:srgbClr val="000000"/>
                </a:solidFill>
              </a:rPr>
              <a:t> </a:t>
            </a:r>
            <a:r>
              <a:rPr sz="4200" lang="en-US">
                <a:solidFill>
                  <a:srgbClr val="000000"/>
                </a:solidFill>
              </a:rPr>
              <a:t>s</a:t>
            </a:r>
            <a:r>
              <a:rPr sz="4200" lang="en-US">
                <a:solidFill>
                  <a:srgbClr val="000000"/>
                </a:solidFill>
              </a:rPr>
              <a:t>e</a:t>
            </a:r>
            <a:r>
              <a:rPr sz="4200" lang="en-US">
                <a:solidFill>
                  <a:srgbClr val="000000"/>
                </a:solidFill>
              </a:rPr>
              <a:t>t</a:t>
            </a:r>
            <a:r>
              <a:rPr sz="4200" lang="en-US">
                <a:solidFill>
                  <a:srgbClr val="000000"/>
                </a:solidFill>
              </a:rPr>
              <a:t>t</a:t>
            </a:r>
            <a:r>
              <a:rPr sz="4200" lang="en-US">
                <a:solidFill>
                  <a:srgbClr val="000000"/>
                </a:solidFill>
              </a:rPr>
              <a:t>ings</a:t>
            </a:r>
            <a:r>
              <a:rPr sz="4200" lang="en-US">
                <a:solidFill>
                  <a:srgbClr val="000000"/>
                </a:solidFill>
              </a:rPr>
              <a:t> </a:t>
            </a:r>
            <a:r>
              <a:rPr sz="4200" lang="en-US">
                <a:solidFill>
                  <a:srgbClr val="000000"/>
                </a:solidFill>
              </a:rPr>
              <a:t>as</a:t>
            </a:r>
            <a:r>
              <a:rPr sz="4200" lang="en-US">
                <a:solidFill>
                  <a:srgbClr val="000000"/>
                </a:solidFill>
              </a:rPr>
              <a:t> </a:t>
            </a:r>
            <a:r>
              <a:rPr sz="4200" lang="en-US">
                <a:solidFill>
                  <a:srgbClr val="000000"/>
                </a:solidFill>
              </a:rPr>
              <a:t>a</a:t>
            </a:r>
            <a:r>
              <a:rPr sz="4200" lang="en-US">
                <a:solidFill>
                  <a:srgbClr val="000000"/>
                </a:solidFill>
              </a:rPr>
              <a:t> </a:t>
            </a:r>
            <a:r>
              <a:rPr sz="4200" lang="en-US">
                <a:solidFill>
                  <a:srgbClr val="000000"/>
                </a:solidFill>
              </a:rPr>
              <a:t>sour</a:t>
            </a:r>
            <a:r>
              <a:rPr sz="4200" lang="en-US">
                <a:solidFill>
                  <a:srgbClr val="000000"/>
                </a:solidFill>
              </a:rPr>
              <a:t>c</a:t>
            </a:r>
            <a:r>
              <a:rPr sz="4200" lang="en-US">
                <a:solidFill>
                  <a:srgbClr val="000000"/>
                </a:solidFill>
              </a:rPr>
              <a:t>e</a:t>
            </a:r>
            <a:r>
              <a:rPr sz="4200" lang="en-US">
                <a:solidFill>
                  <a:srgbClr val="000000"/>
                </a:solidFill>
              </a:rPr>
              <a:t> </a:t>
            </a:r>
            <a:r>
              <a:rPr sz="4200" lang="en-US">
                <a:solidFill>
                  <a:srgbClr val="000000"/>
                </a:solidFill>
              </a:rPr>
              <a:t>o</a:t>
            </a:r>
            <a:r>
              <a:rPr sz="4200" lang="en-US">
                <a:solidFill>
                  <a:srgbClr val="000000"/>
                </a:solidFill>
              </a:rPr>
              <a:t>f</a:t>
            </a:r>
            <a:r>
              <a:rPr sz="4200" lang="en-US">
                <a:solidFill>
                  <a:srgbClr val="000000"/>
                </a:solidFill>
              </a:rPr>
              <a:t> </a:t>
            </a:r>
            <a:r>
              <a:rPr sz="4200" lang="en-US">
                <a:solidFill>
                  <a:srgbClr val="000000"/>
                </a:solidFill>
              </a:rPr>
              <a:t>r</a:t>
            </a:r>
            <a:r>
              <a:rPr sz="4200" lang="en-US">
                <a:solidFill>
                  <a:srgbClr val="000000"/>
                </a:solidFill>
              </a:rPr>
              <a:t>e</a:t>
            </a:r>
            <a:r>
              <a:rPr sz="4200" lang="en-US">
                <a:solidFill>
                  <a:srgbClr val="000000"/>
                </a:solidFill>
              </a:rPr>
              <a:t>s</a:t>
            </a:r>
            <a:r>
              <a:rPr sz="4200" lang="en-US">
                <a:solidFill>
                  <a:srgbClr val="000000"/>
                </a:solidFill>
              </a:rPr>
              <a:t>t</a:t>
            </a:r>
            <a:r>
              <a:rPr sz="4200" lang="en-US">
                <a:solidFill>
                  <a:srgbClr val="000000"/>
                </a:solidFill>
              </a:rPr>
              <a:t>o</a:t>
            </a:r>
            <a:r>
              <a:rPr sz="4200" lang="en-US">
                <a:solidFill>
                  <a:srgbClr val="000000"/>
                </a:solidFill>
              </a:rPr>
              <a:t>r</a:t>
            </a:r>
            <a:r>
              <a:rPr sz="4200" lang="en-US">
                <a:solidFill>
                  <a:srgbClr val="000000"/>
                </a:solidFill>
              </a:rPr>
              <a:t>ation </a:t>
            </a:r>
            <a:r>
              <a:rPr sz="4200" lang="en-US">
                <a:solidFill>
                  <a:srgbClr val="000000"/>
                </a:solidFill>
              </a:rPr>
              <a:t>a</a:t>
            </a:r>
            <a:r>
              <a:rPr sz="4200" lang="en-US">
                <a:solidFill>
                  <a:srgbClr val="000000"/>
                </a:solidFill>
              </a:rPr>
              <a:t>n</a:t>
            </a:r>
            <a:r>
              <a:rPr sz="4200" lang="en-US">
                <a:solidFill>
                  <a:srgbClr val="000000"/>
                </a:solidFill>
              </a:rPr>
              <a:t>d</a:t>
            </a:r>
            <a:r>
              <a:rPr sz="4200" lang="en-US">
                <a:solidFill>
                  <a:srgbClr val="000000"/>
                </a:solidFill>
              </a:rPr>
              <a:t> </a:t>
            </a:r>
            <a:r>
              <a:rPr sz="4200" lang="en-US">
                <a:solidFill>
                  <a:srgbClr val="000000"/>
                </a:solidFill>
              </a:rPr>
              <a:t>w</a:t>
            </a:r>
            <a:r>
              <a:rPr sz="4200" lang="en-US">
                <a:solidFill>
                  <a:srgbClr val="000000"/>
                </a:solidFill>
              </a:rPr>
              <a:t>e</a:t>
            </a:r>
            <a:r>
              <a:rPr sz="4200" lang="en-US">
                <a:solidFill>
                  <a:srgbClr val="000000"/>
                </a:solidFill>
              </a:rPr>
              <a:t>l</a:t>
            </a:r>
            <a:r>
              <a:rPr sz="4200" lang="en-US">
                <a:solidFill>
                  <a:srgbClr val="000000"/>
                </a:solidFill>
              </a:rPr>
              <a:t>l</a:t>
            </a:r>
            <a:r>
              <a:rPr sz="4200" lang="en-US">
                <a:solidFill>
                  <a:srgbClr val="000000"/>
                </a:solidFill>
              </a:rPr>
              <a:t>-</a:t>
            </a:r>
            <a:r>
              <a:rPr sz="4200" lang="en-US">
                <a:solidFill>
                  <a:srgbClr val="000000"/>
                </a:solidFill>
              </a:rPr>
              <a:t>being</a:t>
            </a:r>
            <a:r>
              <a:rPr sz="4200" lang="en-US">
                <a:solidFill>
                  <a:srgbClr val="000000"/>
                </a:solidFill>
              </a:rPr>
              <a:t>. </a:t>
            </a:r>
            <a:endParaRPr sz="2800" lang="en-US">
              <a:solidFill>
                <a:srgbClr val="000000"/>
              </a:solidFill>
            </a:endParaRPr>
          </a:p>
          <a:p>
            <a:pPr indent="-514350" marL="514350">
              <a:buFont typeface="+mj-lt"/>
              <a:buAutoNum type="arabicPeriod" startAt="1"/>
            </a:pPr>
            <a:r>
              <a:rPr sz="4200" lang="en-US">
                <a:solidFill>
                  <a:srgbClr val="000000"/>
                </a:solidFill>
              </a:rPr>
              <a:t>A</a:t>
            </a:r>
            <a:r>
              <a:rPr sz="4200" lang="en-US">
                <a:solidFill>
                  <a:srgbClr val="000000"/>
                </a:solidFill>
              </a:rPr>
              <a:t> </a:t>
            </a:r>
            <a:r>
              <a:rPr sz="4200" lang="en-US">
                <a:solidFill>
                  <a:srgbClr val="000000"/>
                </a:solidFill>
              </a:rPr>
              <a:t>m</a:t>
            </a:r>
            <a:r>
              <a:rPr sz="4200" lang="en-US">
                <a:solidFill>
                  <a:srgbClr val="000000"/>
                </a:solidFill>
              </a:rPr>
              <a:t>u</a:t>
            </a:r>
            <a:r>
              <a:rPr sz="4200" lang="en-US">
                <a:solidFill>
                  <a:srgbClr val="000000"/>
                </a:solidFill>
              </a:rPr>
              <a:t>l</a:t>
            </a:r>
            <a:r>
              <a:rPr sz="4200" lang="en-US">
                <a:solidFill>
                  <a:srgbClr val="000000"/>
                </a:solidFill>
              </a:rPr>
              <a:t>tidimensional</a:t>
            </a:r>
            <a:r>
              <a:rPr sz="4200" lang="en-US">
                <a:solidFill>
                  <a:srgbClr val="000000"/>
                </a:solidFill>
              </a:rPr>
              <a:t> </a:t>
            </a:r>
            <a:r>
              <a:rPr sz="4200" lang="en-US">
                <a:solidFill>
                  <a:srgbClr val="000000"/>
                </a:solidFill>
              </a:rPr>
              <a:t> </a:t>
            </a:r>
            <a:r>
              <a:rPr sz="4200" lang="en-US">
                <a:solidFill>
                  <a:srgbClr val="000000"/>
                </a:solidFill>
              </a:rPr>
              <a:t>approach</a:t>
            </a:r>
            <a:r>
              <a:rPr sz="4200" lang="en-US">
                <a:solidFill>
                  <a:srgbClr val="000000"/>
                </a:solidFill>
              </a:rPr>
              <a:t> </a:t>
            </a:r>
            <a:r>
              <a:rPr sz="4200" lang="en-US">
                <a:solidFill>
                  <a:srgbClr val="000000"/>
                </a:solidFill>
              </a:rPr>
              <a:t>t</a:t>
            </a:r>
            <a:r>
              <a:rPr sz="4200" lang="en-US">
                <a:solidFill>
                  <a:srgbClr val="000000"/>
                </a:solidFill>
              </a:rPr>
              <a:t>o</a:t>
            </a:r>
            <a:r>
              <a:rPr sz="4200" lang="en-US">
                <a:solidFill>
                  <a:srgbClr val="000000"/>
                </a:solidFill>
              </a:rPr>
              <a:t> </a:t>
            </a:r>
            <a:r>
              <a:rPr sz="4200" lang="en-US">
                <a:solidFill>
                  <a:srgbClr val="000000"/>
                </a:solidFill>
              </a:rPr>
              <a:t>Urban</a:t>
            </a:r>
            <a:r>
              <a:rPr sz="4200" lang="en-US">
                <a:solidFill>
                  <a:srgbClr val="000000"/>
                </a:solidFill>
              </a:rPr>
              <a:t> </a:t>
            </a:r>
            <a:r>
              <a:rPr sz="4200" lang="en-US">
                <a:solidFill>
                  <a:srgbClr val="000000"/>
                </a:solidFill>
              </a:rPr>
              <a:t>e</a:t>
            </a:r>
            <a:r>
              <a:rPr sz="4200" lang="en-US">
                <a:solidFill>
                  <a:srgbClr val="000000"/>
                </a:solidFill>
              </a:rPr>
              <a:t>n</a:t>
            </a:r>
            <a:r>
              <a:rPr sz="4200" lang="en-US">
                <a:solidFill>
                  <a:srgbClr val="000000"/>
                </a:solidFill>
              </a:rPr>
              <a:t>vironmental</a:t>
            </a:r>
            <a:r>
              <a:rPr sz="4200" lang="en-US">
                <a:solidFill>
                  <a:srgbClr val="000000"/>
                </a:solidFill>
              </a:rPr>
              <a:t> </a:t>
            </a:r>
            <a:r>
              <a:rPr sz="4200" lang="en-US">
                <a:solidFill>
                  <a:srgbClr val="000000"/>
                </a:solidFill>
              </a:rPr>
              <a:t>q</a:t>
            </a:r>
            <a:r>
              <a:rPr sz="4200" lang="en-US">
                <a:solidFill>
                  <a:srgbClr val="000000"/>
                </a:solidFill>
              </a:rPr>
              <a:t>u</a:t>
            </a:r>
            <a:r>
              <a:rPr sz="4200" lang="en-US">
                <a:solidFill>
                  <a:srgbClr val="000000"/>
                </a:solidFill>
              </a:rPr>
              <a:t>ality</a:t>
            </a:r>
            <a:r>
              <a:rPr sz="4200" lang="en-US">
                <a:solidFill>
                  <a:srgbClr val="000000"/>
                </a:solidFill>
              </a:rPr>
              <a:t>.</a:t>
            </a:r>
            <a:endParaRPr sz="2800" lang="en-US">
              <a:solidFill>
                <a:srgbClr val="000000"/>
              </a:solidFill>
            </a:endParaRPr>
          </a:p>
          <a:p>
            <a:pPr indent="-514350" marL="514350">
              <a:buFont typeface="+mj-lt"/>
              <a:buAutoNum type="arabicPeriod" startAt="1"/>
            </a:pPr>
            <a:r>
              <a:rPr sz="4200" lang="en-US">
                <a:solidFill>
                  <a:srgbClr val="000000"/>
                </a:solidFill>
              </a:rPr>
              <a:t>The</a:t>
            </a:r>
            <a:r>
              <a:rPr sz="4200" lang="en-US">
                <a:solidFill>
                  <a:srgbClr val="000000"/>
                </a:solidFill>
              </a:rPr>
              <a:t> </a:t>
            </a:r>
            <a:r>
              <a:rPr sz="4200" lang="en-US">
                <a:solidFill>
                  <a:srgbClr val="000000"/>
                </a:solidFill>
              </a:rPr>
              <a:t> </a:t>
            </a:r>
            <a:r>
              <a:rPr sz="4200" lang="en-US">
                <a:solidFill>
                  <a:srgbClr val="000000"/>
                </a:solidFill>
              </a:rPr>
              <a:t>Multi-place</a:t>
            </a:r>
            <a:r>
              <a:rPr sz="4200" lang="en-US">
                <a:solidFill>
                  <a:srgbClr val="000000"/>
                </a:solidFill>
              </a:rPr>
              <a:t> </a:t>
            </a:r>
            <a:r>
              <a:rPr sz="4200" lang="en-US">
                <a:solidFill>
                  <a:srgbClr val="000000"/>
                </a:solidFill>
              </a:rPr>
              <a:t>A</a:t>
            </a:r>
            <a:r>
              <a:rPr sz="4200" lang="en-US">
                <a:solidFill>
                  <a:srgbClr val="000000"/>
                </a:solidFill>
              </a:rPr>
              <a:t>p</a:t>
            </a:r>
            <a:r>
              <a:rPr sz="4200" lang="en-US">
                <a:solidFill>
                  <a:srgbClr val="000000"/>
                </a:solidFill>
              </a:rPr>
              <a:t>proach</a:t>
            </a:r>
            <a:r>
              <a:rPr sz="4200" lang="en-US">
                <a:solidFill>
                  <a:srgbClr val="000000"/>
                </a:solidFill>
              </a:rPr>
              <a:t>.</a:t>
            </a:r>
            <a:endParaRPr sz="2800"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>
    <p:cover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</p:bgPr>
    </p:bg>
    <p:spTree>
      <p:nvGrpSpPr>
        <p:cNvPr id="5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73" name="图片占位符 8"/>
          <p:cNvPicPr>
            <a:picLocks noChangeAspect="1" noGrp="1"/>
          </p:cNvPicPr>
          <p:nvPr>
            <p:ph type="pic" sz="quarter" idx="10"/>
          </p:nvPr>
        </p:nvPicPr>
        <p:blipFill>
          <a:blip xmlns:r="http://schemas.openxmlformats.org/officeDocument/2006/relationships" r:embed="rId1" cstate="print"/>
          <a:srcRect t="5000" b="5000"/>
          <a:stretch>
            <a:fillRect/>
          </a:stretch>
        </p:blipFill>
        <p:spPr/>
      </p:pic>
      <p:sp>
        <p:nvSpPr>
          <p:cNvPr id="1048625" name="Rectangle 1"/>
          <p:cNvSpPr/>
          <p:nvPr/>
        </p:nvSpPr>
        <p:spPr>
          <a:xfrm>
            <a:off x="-3" y="0"/>
            <a:ext cx="12192000" cy="6858000"/>
          </a:xfrm>
          <a:prstGeom prst="rect"/>
          <a:gradFill flip="none" rotWithShape="1">
            <a:gsLst>
              <a:gs pos="0">
                <a:schemeClr val="tx1">
                  <a:alpha val="60000"/>
                </a:schemeClr>
              </a:gs>
              <a:gs pos="100000">
                <a:schemeClr val="tx1"/>
              </a:gs>
            </a:gsLst>
            <a:lin ang="81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48626" name="TextBox 3"/>
          <p:cNvSpPr txBox="1"/>
          <p:nvPr/>
        </p:nvSpPr>
        <p:spPr>
          <a:xfrm>
            <a:off x="4973635" y="2628149"/>
            <a:ext cx="2176780" cy="688340"/>
          </a:xfrm>
          <a:prstGeom prst="rect"/>
          <a:noFill/>
        </p:spPr>
        <p:txBody>
          <a:bodyPr rtlCol="0" wrap="none">
            <a:spAutoFit/>
          </a:bodyPr>
          <a:p>
            <a:pPr algn="ctr"/>
            <a:r>
              <a:rPr dirty="0" sz="4000" lang="en-US" smtClean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THANKS</a:t>
            </a:r>
            <a:endParaRPr dirty="0" sz="4000" lang="en-US">
              <a:solidFill>
                <a:schemeClr val="accent5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48627" name="Rectangle 5"/>
          <p:cNvSpPr/>
          <p:nvPr/>
        </p:nvSpPr>
        <p:spPr>
          <a:xfrm>
            <a:off x="5687390" y="3502800"/>
            <a:ext cx="817245" cy="275590"/>
          </a:xfrm>
          <a:prstGeom prst="rect"/>
        </p:spPr>
        <p:txBody>
          <a:bodyPr wrap="none">
            <a:spAutoFit/>
          </a:bodyPr>
          <a:p>
            <a:pPr algn="ctr"/>
            <a:r>
              <a:rPr altLang="en-US" dirty="0" sz="1200" lang="zh-CN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Reporter:</a:t>
            </a:r>
            <a:endParaRPr altLang="en-US" dirty="0" sz="1200" lang="zh-CN" smtClean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48628" name="Rectangle 6"/>
          <p:cNvSpPr/>
          <p:nvPr/>
        </p:nvSpPr>
        <p:spPr>
          <a:xfrm>
            <a:off x="5821326" y="3906298"/>
            <a:ext cx="549349" cy="18288"/>
          </a:xfrm>
          <a:prstGeom prst="rect"/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p14="http://schemas.microsoft.com/office/powerpoint/2010/main" spd="slow" p14:dur="900">
        <p14:flythrough dir="out" hasBounce="1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 dpi="0">
          <a:blip xmlns:r="http://schemas.openxmlformats.org/officeDocument/2006/relationships" r:embed="rId1">
            <a:alphaModFix amt="99000"/>
            <a:lum/>
          </a:blip>
          <a:srcRect/>
          <a:stretch>
            <a:fillRect/>
          </a:stretch>
        </a:blipFill>
      </p:bgPr>
    </p:bg>
    <p:spTree>
      <p:nvGrpSpPr>
        <p:cNvPr id="3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4" name="图片占位符 3"/>
          <p:cNvPicPr>
            <a:picLocks noChangeAspect="1" noGrp="1"/>
          </p:cNvPicPr>
          <p:nvPr>
            <p:ph type="pic" sz="quarter" idx="10"/>
          </p:nvPr>
        </p:nvPicPr>
        <p:blipFill>
          <a:blip xmlns:r="http://schemas.openxmlformats.org/officeDocument/2006/relationships" r:embed="rId2" cstate="print"/>
          <a:srcRect l="23676" r="23676"/>
          <a:stretch>
            <a:fillRect/>
          </a:stretch>
        </p:blipFill>
        <p:spPr>
          <a:xfrm>
            <a:off x="-212681" y="-177800"/>
            <a:ext cx="5776913" cy="6858000"/>
          </a:xfrm>
        </p:spPr>
      </p:pic>
      <p:sp>
        <p:nvSpPr>
          <p:cNvPr id="1048585" name=""/>
          <p:cNvSpPr txBox="1"/>
          <p:nvPr/>
        </p:nvSpPr>
        <p:spPr>
          <a:xfrm>
            <a:off x="3810000" y="3251200"/>
            <a:ext cx="3632005" cy="510540"/>
          </a:xfrm>
          <a:prstGeom prst="rect"/>
        </p:spPr>
        <p:txBody>
          <a:bodyPr rtlCol="0" wrap="square">
            <a:spAutoFit/>
          </a:bodyPr>
          <a:p>
            <a:r>
              <a:rPr sz="2800" lang="en-US">
                <a:solidFill>
                  <a:srgbClr val="000000"/>
                </a:solidFill>
              </a:rPr>
              <a:t>omnis</a:t>
            </a:r>
            <a:endParaRPr sz="2800" lang="en-US">
              <a:solidFill>
                <a:srgbClr val="000000"/>
              </a:solidFill>
            </a:endParaRPr>
          </a:p>
        </p:txBody>
      </p:sp>
      <p:sp>
        <p:nvSpPr>
          <p:cNvPr id="1048586" name=""/>
          <p:cNvSpPr txBox="1"/>
          <p:nvPr/>
        </p:nvSpPr>
        <p:spPr>
          <a:xfrm>
            <a:off x="5229036" y="0"/>
            <a:ext cx="6446917" cy="6847839"/>
          </a:xfrm>
          <a:prstGeom prst="rect"/>
          <a:solidFill>
            <a:srgbClr val="D04617"/>
          </a:solidFill>
        </p:spPr>
        <p:txBody>
          <a:bodyPr rtlCol="0" wrap="square">
            <a:spAutoFit/>
          </a:bodyPr>
          <a:p>
            <a:pPr indent="-457200" marL="457200">
              <a:buFont typeface="Arial"/>
              <a:buChar char="•"/>
            </a:pPr>
            <a:r>
              <a:rPr sz="3400" lang="en-US">
                <a:solidFill>
                  <a:srgbClr val="000000"/>
                </a:solidFill>
              </a:rPr>
              <a:t>U</a:t>
            </a:r>
            <a:r>
              <a:rPr sz="3400" lang="en-US">
                <a:solidFill>
                  <a:srgbClr val="000000"/>
                </a:solidFill>
              </a:rPr>
              <a:t>r</a:t>
            </a:r>
            <a:r>
              <a:rPr sz="3400" lang="en-US">
                <a:solidFill>
                  <a:srgbClr val="000000"/>
                </a:solidFill>
              </a:rPr>
              <a:t>b</a:t>
            </a:r>
            <a:r>
              <a:rPr sz="3400" lang="en-US">
                <a:solidFill>
                  <a:srgbClr val="000000"/>
                </a:solidFill>
              </a:rPr>
              <a:t>a</a:t>
            </a:r>
            <a:r>
              <a:rPr sz="3400" lang="en-US">
                <a:solidFill>
                  <a:srgbClr val="000000"/>
                </a:solidFill>
              </a:rPr>
              <a:t>n</a:t>
            </a:r>
            <a:r>
              <a:rPr sz="3400" lang="en-US">
                <a:solidFill>
                  <a:srgbClr val="000000"/>
                </a:solidFill>
              </a:rPr>
              <a:t> </a:t>
            </a:r>
            <a:r>
              <a:rPr sz="3400" lang="en-US">
                <a:solidFill>
                  <a:srgbClr val="000000"/>
                </a:solidFill>
              </a:rPr>
              <a:t>e</a:t>
            </a:r>
            <a:r>
              <a:rPr sz="3400" lang="en-US">
                <a:solidFill>
                  <a:srgbClr val="000000"/>
                </a:solidFill>
              </a:rPr>
              <a:t>n</a:t>
            </a:r>
            <a:r>
              <a:rPr sz="3400" lang="en-US">
                <a:solidFill>
                  <a:srgbClr val="000000"/>
                </a:solidFill>
              </a:rPr>
              <a:t>vironmental </a:t>
            </a:r>
            <a:r>
              <a:rPr sz="3400" lang="en-US">
                <a:solidFill>
                  <a:srgbClr val="000000"/>
                </a:solidFill>
              </a:rPr>
              <a:t>q</a:t>
            </a:r>
            <a:r>
              <a:rPr sz="3400" lang="en-US">
                <a:solidFill>
                  <a:srgbClr val="000000"/>
                </a:solidFill>
              </a:rPr>
              <a:t>u</a:t>
            </a:r>
            <a:r>
              <a:rPr sz="3400" lang="en-US">
                <a:solidFill>
                  <a:srgbClr val="000000"/>
                </a:solidFill>
              </a:rPr>
              <a:t>a</a:t>
            </a:r>
            <a:r>
              <a:rPr sz="3400" lang="en-US">
                <a:solidFill>
                  <a:srgbClr val="000000"/>
                </a:solidFill>
              </a:rPr>
              <a:t>l</a:t>
            </a:r>
            <a:r>
              <a:rPr sz="3400" lang="en-US">
                <a:solidFill>
                  <a:srgbClr val="000000"/>
                </a:solidFill>
              </a:rPr>
              <a:t>ity </a:t>
            </a:r>
            <a:r>
              <a:rPr sz="3400" lang="en-US">
                <a:solidFill>
                  <a:srgbClr val="000000"/>
                </a:solidFill>
              </a:rPr>
              <a:t>m</a:t>
            </a:r>
            <a:r>
              <a:rPr sz="3400" lang="en-US">
                <a:solidFill>
                  <a:srgbClr val="000000"/>
                </a:solidFill>
              </a:rPr>
              <a:t>a</a:t>
            </a:r>
            <a:r>
              <a:rPr sz="3400" lang="en-US">
                <a:solidFill>
                  <a:srgbClr val="000000"/>
                </a:solidFill>
              </a:rPr>
              <a:t>y</a:t>
            </a:r>
            <a:r>
              <a:rPr sz="3400" lang="en-US">
                <a:solidFill>
                  <a:srgbClr val="000000"/>
                </a:solidFill>
              </a:rPr>
              <a:t> </a:t>
            </a:r>
            <a:r>
              <a:rPr sz="3400" lang="en-US">
                <a:solidFill>
                  <a:srgbClr val="000000"/>
                </a:solidFill>
              </a:rPr>
              <a:t>be </a:t>
            </a:r>
            <a:r>
              <a:rPr sz="3400" lang="en-US">
                <a:solidFill>
                  <a:srgbClr val="000000"/>
                </a:solidFill>
              </a:rPr>
              <a:t>i</a:t>
            </a:r>
            <a:r>
              <a:rPr sz="3400" lang="en-US">
                <a:solidFill>
                  <a:srgbClr val="000000"/>
                </a:solidFill>
              </a:rPr>
              <a:t>n</a:t>
            </a:r>
            <a:r>
              <a:rPr sz="3400" lang="en-US">
                <a:solidFill>
                  <a:srgbClr val="000000"/>
                </a:solidFill>
              </a:rPr>
              <a:t>v</a:t>
            </a:r>
            <a:r>
              <a:rPr sz="3400" lang="en-US">
                <a:solidFill>
                  <a:srgbClr val="000000"/>
                </a:solidFill>
              </a:rPr>
              <a:t>e</a:t>
            </a:r>
            <a:r>
              <a:rPr sz="3400" lang="en-US">
                <a:solidFill>
                  <a:srgbClr val="000000"/>
                </a:solidFill>
              </a:rPr>
              <a:t>s</a:t>
            </a:r>
            <a:r>
              <a:rPr sz="3400" lang="en-US">
                <a:solidFill>
                  <a:srgbClr val="000000"/>
                </a:solidFill>
              </a:rPr>
              <a:t>t</a:t>
            </a:r>
            <a:r>
              <a:rPr sz="3400" lang="en-US">
                <a:solidFill>
                  <a:srgbClr val="000000"/>
                </a:solidFill>
              </a:rPr>
              <a:t>igated </a:t>
            </a:r>
            <a:r>
              <a:rPr sz="3400" lang="en-US">
                <a:solidFill>
                  <a:srgbClr val="000000"/>
                </a:solidFill>
              </a:rPr>
              <a:t>f</a:t>
            </a:r>
            <a:r>
              <a:rPr sz="3400" lang="en-US">
                <a:solidFill>
                  <a:srgbClr val="000000"/>
                </a:solidFill>
              </a:rPr>
              <a:t>r</a:t>
            </a:r>
            <a:r>
              <a:rPr sz="3400" lang="en-US">
                <a:solidFill>
                  <a:srgbClr val="000000"/>
                </a:solidFill>
              </a:rPr>
              <a:t>o</a:t>
            </a:r>
            <a:r>
              <a:rPr sz="3400" lang="en-US">
                <a:solidFill>
                  <a:srgbClr val="000000"/>
                </a:solidFill>
              </a:rPr>
              <a:t>m</a:t>
            </a:r>
            <a:r>
              <a:rPr sz="3400" lang="en-US">
                <a:solidFill>
                  <a:srgbClr val="000000"/>
                </a:solidFill>
              </a:rPr>
              <a:t> </a:t>
            </a:r>
            <a:r>
              <a:rPr sz="3400" lang="en-US">
                <a:solidFill>
                  <a:srgbClr val="000000"/>
                </a:solidFill>
              </a:rPr>
              <a:t>e</a:t>
            </a:r>
            <a:r>
              <a:rPr sz="3400" lang="en-US">
                <a:solidFill>
                  <a:srgbClr val="000000"/>
                </a:solidFill>
              </a:rPr>
              <a:t>i</a:t>
            </a:r>
            <a:r>
              <a:rPr sz="3400" lang="en-US">
                <a:solidFill>
                  <a:srgbClr val="000000"/>
                </a:solidFill>
              </a:rPr>
              <a:t>t</a:t>
            </a:r>
            <a:r>
              <a:rPr sz="3400" lang="en-US">
                <a:solidFill>
                  <a:srgbClr val="000000"/>
                </a:solidFill>
              </a:rPr>
              <a:t>h</a:t>
            </a:r>
            <a:r>
              <a:rPr sz="3400" lang="en-US">
                <a:solidFill>
                  <a:srgbClr val="000000"/>
                </a:solidFill>
              </a:rPr>
              <a:t>e</a:t>
            </a:r>
            <a:r>
              <a:rPr sz="3400" lang="en-US">
                <a:solidFill>
                  <a:srgbClr val="000000"/>
                </a:solidFill>
              </a:rPr>
              <a:t>r</a:t>
            </a:r>
            <a:r>
              <a:rPr sz="3400" lang="en-US">
                <a:solidFill>
                  <a:srgbClr val="000000"/>
                </a:solidFill>
              </a:rPr>
              <a:t> </a:t>
            </a:r>
            <a:r>
              <a:rPr sz="3400" lang="en-US">
                <a:solidFill>
                  <a:srgbClr val="000000"/>
                </a:solidFill>
              </a:rPr>
              <a:t>a</a:t>
            </a:r>
            <a:r>
              <a:rPr sz="3400" lang="en-US">
                <a:solidFill>
                  <a:srgbClr val="000000"/>
                </a:solidFill>
              </a:rPr>
              <a:t>n</a:t>
            </a:r>
            <a:r>
              <a:rPr sz="3400" lang="en-US">
                <a:solidFill>
                  <a:srgbClr val="000000"/>
                </a:solidFill>
              </a:rPr>
              <a:t> </a:t>
            </a:r>
            <a:r>
              <a:rPr sz="3400" lang="en-US">
                <a:solidFill>
                  <a:srgbClr val="000000"/>
                </a:solidFill>
              </a:rPr>
              <a:t>'</a:t>
            </a:r>
            <a:r>
              <a:rPr sz="3400" lang="en-US">
                <a:solidFill>
                  <a:srgbClr val="000000"/>
                </a:solidFill>
              </a:rPr>
              <a:t>expert </a:t>
            </a:r>
            <a:r>
              <a:rPr sz="3400" lang="en-US">
                <a:solidFill>
                  <a:srgbClr val="000000"/>
                </a:solidFill>
              </a:rPr>
              <a:t>'</a:t>
            </a:r>
            <a:r>
              <a:rPr sz="3400" lang="en-US">
                <a:solidFill>
                  <a:srgbClr val="000000"/>
                </a:solidFill>
              </a:rPr>
              <a:t> </a:t>
            </a:r>
            <a:r>
              <a:rPr sz="3400" lang="en-US">
                <a:solidFill>
                  <a:srgbClr val="000000"/>
                </a:solidFill>
              </a:rPr>
              <a:t>o</a:t>
            </a:r>
            <a:r>
              <a:rPr sz="3400" lang="en-US">
                <a:solidFill>
                  <a:srgbClr val="000000"/>
                </a:solidFill>
              </a:rPr>
              <a:t>r</a:t>
            </a:r>
            <a:r>
              <a:rPr sz="3400" lang="en-US">
                <a:solidFill>
                  <a:srgbClr val="000000"/>
                </a:solidFill>
              </a:rPr>
              <a:t> </a:t>
            </a:r>
            <a:r>
              <a:rPr sz="3400" lang="en-US">
                <a:solidFill>
                  <a:srgbClr val="000000"/>
                </a:solidFill>
              </a:rPr>
              <a:t>a</a:t>
            </a:r>
            <a:r>
              <a:rPr sz="3400" lang="en-US">
                <a:solidFill>
                  <a:srgbClr val="000000"/>
                </a:solidFill>
              </a:rPr>
              <a:t> </a:t>
            </a:r>
            <a:r>
              <a:rPr sz="3400" lang="en-US">
                <a:solidFill>
                  <a:srgbClr val="000000"/>
                </a:solidFill>
              </a:rPr>
              <a:t>l</a:t>
            </a:r>
            <a:r>
              <a:rPr sz="3400" lang="en-US">
                <a:solidFill>
                  <a:srgbClr val="000000"/>
                </a:solidFill>
              </a:rPr>
              <a:t>a</a:t>
            </a:r>
            <a:r>
              <a:rPr sz="3400" lang="en-US">
                <a:solidFill>
                  <a:srgbClr val="000000"/>
                </a:solidFill>
              </a:rPr>
              <a:t>y</a:t>
            </a:r>
            <a:r>
              <a:rPr sz="3400" lang="en-US">
                <a:solidFill>
                  <a:srgbClr val="000000"/>
                </a:solidFill>
              </a:rPr>
              <a:t> </a:t>
            </a:r>
            <a:r>
              <a:rPr sz="3400" lang="en-US">
                <a:solidFill>
                  <a:srgbClr val="000000"/>
                </a:solidFill>
              </a:rPr>
              <a:t>p</a:t>
            </a:r>
            <a:r>
              <a:rPr sz="3400" lang="en-US">
                <a:solidFill>
                  <a:srgbClr val="000000"/>
                </a:solidFill>
              </a:rPr>
              <a:t>e</a:t>
            </a:r>
            <a:r>
              <a:rPr sz="3400" lang="en-US">
                <a:solidFill>
                  <a:srgbClr val="000000"/>
                </a:solidFill>
              </a:rPr>
              <a:t>r</a:t>
            </a:r>
            <a:r>
              <a:rPr sz="3400" lang="en-US">
                <a:solidFill>
                  <a:srgbClr val="000000"/>
                </a:solidFill>
              </a:rPr>
              <a:t>s</a:t>
            </a:r>
            <a:r>
              <a:rPr sz="3400" lang="en-US">
                <a:solidFill>
                  <a:srgbClr val="000000"/>
                </a:solidFill>
              </a:rPr>
              <a:t>o</a:t>
            </a:r>
            <a:r>
              <a:rPr sz="3400" lang="en-US">
                <a:solidFill>
                  <a:srgbClr val="000000"/>
                </a:solidFill>
              </a:rPr>
              <a:t>n</a:t>
            </a:r>
            <a:r>
              <a:rPr sz="3400" lang="en-US">
                <a:solidFill>
                  <a:srgbClr val="000000"/>
                </a:solidFill>
              </a:rPr>
              <a:t> </a:t>
            </a:r>
            <a:r>
              <a:rPr sz="3400" lang="en-US">
                <a:solidFill>
                  <a:srgbClr val="000000"/>
                </a:solidFill>
              </a:rPr>
              <a:t>p</a:t>
            </a:r>
            <a:r>
              <a:rPr sz="3400" lang="en-US">
                <a:solidFill>
                  <a:srgbClr val="000000"/>
                </a:solidFill>
              </a:rPr>
              <a:t>e</a:t>
            </a:r>
            <a:r>
              <a:rPr sz="3400" lang="en-US">
                <a:solidFill>
                  <a:srgbClr val="000000"/>
                </a:solidFill>
              </a:rPr>
              <a:t>r</a:t>
            </a:r>
            <a:r>
              <a:rPr sz="3400" lang="en-US">
                <a:solidFill>
                  <a:srgbClr val="000000"/>
                </a:solidFill>
              </a:rPr>
              <a:t>s</a:t>
            </a:r>
            <a:r>
              <a:rPr sz="3400" lang="en-US">
                <a:solidFill>
                  <a:srgbClr val="000000"/>
                </a:solidFill>
              </a:rPr>
              <a:t>p</a:t>
            </a:r>
            <a:r>
              <a:rPr sz="3400" lang="en-US">
                <a:solidFill>
                  <a:srgbClr val="000000"/>
                </a:solidFill>
              </a:rPr>
              <a:t>e</a:t>
            </a:r>
            <a:r>
              <a:rPr sz="3400" lang="en-US">
                <a:solidFill>
                  <a:srgbClr val="000000"/>
                </a:solidFill>
              </a:rPr>
              <a:t>ctive</a:t>
            </a:r>
            <a:r>
              <a:rPr sz="3400" lang="en-US">
                <a:solidFill>
                  <a:srgbClr val="000000"/>
                </a:solidFill>
              </a:rPr>
              <a:t>. </a:t>
            </a:r>
            <a:endParaRPr sz="2800" lang="en-US">
              <a:solidFill>
                <a:srgbClr val="000000"/>
              </a:solidFill>
            </a:endParaRPr>
          </a:p>
          <a:p>
            <a:pPr indent="-457200" marL="457200">
              <a:buFont typeface="Arial"/>
              <a:buChar char="•"/>
            </a:pPr>
            <a:r>
              <a:rPr sz="3400" lang="en-US">
                <a:solidFill>
                  <a:srgbClr val="000000"/>
                </a:solidFill>
              </a:rPr>
              <a:t>The</a:t>
            </a:r>
            <a:r>
              <a:rPr sz="3400" lang="en-US">
                <a:solidFill>
                  <a:srgbClr val="000000"/>
                </a:solidFill>
              </a:rPr>
              <a:t> </a:t>
            </a:r>
            <a:r>
              <a:rPr sz="3400" lang="en-US">
                <a:solidFill>
                  <a:srgbClr val="000000"/>
                </a:solidFill>
              </a:rPr>
              <a:t>former</a:t>
            </a:r>
            <a:r>
              <a:rPr sz="3400" lang="en-US">
                <a:solidFill>
                  <a:srgbClr val="000000"/>
                </a:solidFill>
              </a:rPr>
              <a:t> </a:t>
            </a:r>
            <a:r>
              <a:rPr sz="3400" lang="en-US">
                <a:solidFill>
                  <a:srgbClr val="000000"/>
                </a:solidFill>
              </a:rPr>
              <a:t>involves</a:t>
            </a:r>
            <a:r>
              <a:rPr sz="3400" lang="en-US">
                <a:solidFill>
                  <a:srgbClr val="000000"/>
                </a:solidFill>
              </a:rPr>
              <a:t> </a:t>
            </a:r>
            <a:r>
              <a:rPr sz="3400" lang="en-US">
                <a:solidFill>
                  <a:srgbClr val="000000"/>
                </a:solidFill>
              </a:rPr>
              <a:t>p</a:t>
            </a:r>
            <a:r>
              <a:rPr sz="3400" lang="en-US">
                <a:solidFill>
                  <a:srgbClr val="000000"/>
                </a:solidFill>
              </a:rPr>
              <a:t>h</a:t>
            </a:r>
            <a:r>
              <a:rPr sz="3400" lang="en-US">
                <a:solidFill>
                  <a:srgbClr val="000000"/>
                </a:solidFill>
              </a:rPr>
              <a:t>y</a:t>
            </a:r>
            <a:r>
              <a:rPr sz="3400" lang="en-US">
                <a:solidFill>
                  <a:srgbClr val="000000"/>
                </a:solidFill>
              </a:rPr>
              <a:t>s</a:t>
            </a:r>
            <a:r>
              <a:rPr sz="3400" lang="en-US">
                <a:solidFill>
                  <a:srgbClr val="000000"/>
                </a:solidFill>
              </a:rPr>
              <a:t>i</a:t>
            </a:r>
            <a:r>
              <a:rPr sz="3400" lang="en-US">
                <a:solidFill>
                  <a:srgbClr val="000000"/>
                </a:solidFill>
              </a:rPr>
              <a:t>cal</a:t>
            </a:r>
            <a:r>
              <a:rPr sz="3400" lang="en-US">
                <a:solidFill>
                  <a:srgbClr val="000000"/>
                </a:solidFill>
              </a:rPr>
              <a:t> </a:t>
            </a:r>
            <a:r>
              <a:rPr sz="3400" lang="en-US">
                <a:solidFill>
                  <a:srgbClr val="000000"/>
                </a:solidFill>
              </a:rPr>
              <a:t> </a:t>
            </a:r>
            <a:r>
              <a:rPr sz="3400" lang="en-US">
                <a:solidFill>
                  <a:srgbClr val="000000"/>
                </a:solidFill>
              </a:rPr>
              <a:t>'</a:t>
            </a:r>
            <a:r>
              <a:rPr sz="3400" lang="en-US">
                <a:solidFill>
                  <a:srgbClr val="000000"/>
                </a:solidFill>
              </a:rPr>
              <a:t>h</a:t>
            </a:r>
            <a:r>
              <a:rPr sz="3400" lang="en-US">
                <a:solidFill>
                  <a:srgbClr val="000000"/>
                </a:solidFill>
              </a:rPr>
              <a:t>a</a:t>
            </a:r>
            <a:r>
              <a:rPr sz="3400" lang="en-US">
                <a:solidFill>
                  <a:srgbClr val="000000"/>
                </a:solidFill>
              </a:rPr>
              <a:t>r</a:t>
            </a:r>
            <a:r>
              <a:rPr sz="3400" lang="en-US">
                <a:solidFill>
                  <a:srgbClr val="000000"/>
                </a:solidFill>
              </a:rPr>
              <a:t>d</a:t>
            </a:r>
            <a:r>
              <a:rPr sz="3400" lang="en-US">
                <a:solidFill>
                  <a:srgbClr val="000000"/>
                </a:solidFill>
              </a:rPr>
              <a:t>'</a:t>
            </a:r>
            <a:r>
              <a:rPr sz="3400" lang="en-US">
                <a:solidFill>
                  <a:srgbClr val="000000"/>
                </a:solidFill>
              </a:rPr>
              <a:t> </a:t>
            </a:r>
            <a:r>
              <a:rPr sz="3400" lang="en-US">
                <a:solidFill>
                  <a:srgbClr val="000000"/>
                </a:solidFill>
              </a:rPr>
              <a:t> </a:t>
            </a:r>
            <a:r>
              <a:rPr sz="3400" lang="en-US">
                <a:solidFill>
                  <a:srgbClr val="000000"/>
                </a:solidFill>
              </a:rPr>
              <a:t>m</a:t>
            </a:r>
            <a:r>
              <a:rPr sz="3400" lang="en-US">
                <a:solidFill>
                  <a:srgbClr val="000000"/>
                </a:solidFill>
              </a:rPr>
              <a:t>e</a:t>
            </a:r>
            <a:r>
              <a:rPr sz="3400" lang="en-US">
                <a:solidFill>
                  <a:srgbClr val="000000"/>
                </a:solidFill>
              </a:rPr>
              <a:t>a</a:t>
            </a:r>
            <a:r>
              <a:rPr sz="3400" lang="en-US">
                <a:solidFill>
                  <a:srgbClr val="000000"/>
                </a:solidFill>
              </a:rPr>
              <a:t>s</a:t>
            </a:r>
            <a:r>
              <a:rPr sz="3400" lang="en-US">
                <a:solidFill>
                  <a:srgbClr val="000000"/>
                </a:solidFill>
              </a:rPr>
              <a:t>u</a:t>
            </a:r>
            <a:r>
              <a:rPr sz="3400" lang="en-US">
                <a:solidFill>
                  <a:srgbClr val="000000"/>
                </a:solidFill>
              </a:rPr>
              <a:t>r</a:t>
            </a:r>
            <a:r>
              <a:rPr sz="3400" lang="en-US">
                <a:solidFill>
                  <a:srgbClr val="000000"/>
                </a:solidFill>
              </a:rPr>
              <a:t>e</a:t>
            </a:r>
            <a:r>
              <a:rPr sz="3400" lang="en-US">
                <a:solidFill>
                  <a:srgbClr val="000000"/>
                </a:solidFill>
              </a:rPr>
              <a:t>s</a:t>
            </a:r>
            <a:r>
              <a:rPr sz="3400" lang="en-US">
                <a:solidFill>
                  <a:srgbClr val="000000"/>
                </a:solidFill>
              </a:rPr>
              <a:t>.</a:t>
            </a:r>
            <a:endParaRPr sz="2800" lang="en-US">
              <a:solidFill>
                <a:srgbClr val="000000"/>
              </a:solidFill>
            </a:endParaRPr>
          </a:p>
          <a:p>
            <a:pPr indent="-457200" marL="457200">
              <a:buFont typeface="Arial"/>
              <a:buChar char="•"/>
            </a:pPr>
            <a:r>
              <a:rPr sz="3400" lang="en-US">
                <a:solidFill>
                  <a:srgbClr val="000000"/>
                </a:solidFill>
              </a:rPr>
              <a:t>Through </a:t>
            </a:r>
            <a:r>
              <a:rPr sz="3400" lang="en-US">
                <a:solidFill>
                  <a:srgbClr val="000000"/>
                </a:solidFill>
              </a:rPr>
              <a:t>a</a:t>
            </a:r>
            <a:r>
              <a:rPr sz="3400" lang="en-US">
                <a:solidFill>
                  <a:srgbClr val="000000"/>
                </a:solidFill>
              </a:rPr>
              <a:t>n</a:t>
            </a:r>
            <a:r>
              <a:rPr sz="3400" lang="en-US">
                <a:solidFill>
                  <a:srgbClr val="000000"/>
                </a:solidFill>
              </a:rPr>
              <a:t> </a:t>
            </a:r>
            <a:r>
              <a:rPr sz="3400" lang="en-US">
                <a:solidFill>
                  <a:srgbClr val="000000"/>
                </a:solidFill>
              </a:rPr>
              <a:t>a</a:t>
            </a:r>
            <a:r>
              <a:rPr sz="3400" lang="en-US">
                <a:solidFill>
                  <a:srgbClr val="000000"/>
                </a:solidFill>
              </a:rPr>
              <a:t>n</a:t>
            </a:r>
            <a:r>
              <a:rPr sz="3400" lang="en-US">
                <a:solidFill>
                  <a:srgbClr val="000000"/>
                </a:solidFill>
              </a:rPr>
              <a:t>a</a:t>
            </a:r>
            <a:r>
              <a:rPr sz="3400" lang="en-US">
                <a:solidFill>
                  <a:srgbClr val="000000"/>
                </a:solidFill>
              </a:rPr>
              <a:t>l</a:t>
            </a:r>
            <a:r>
              <a:rPr sz="3400" lang="en-US">
                <a:solidFill>
                  <a:srgbClr val="000000"/>
                </a:solidFill>
              </a:rPr>
              <a:t>y</a:t>
            </a:r>
            <a:r>
              <a:rPr sz="3400" lang="en-US">
                <a:solidFill>
                  <a:srgbClr val="000000"/>
                </a:solidFill>
              </a:rPr>
              <a:t>sis </a:t>
            </a:r>
            <a:r>
              <a:rPr sz="3400" lang="en-US">
                <a:solidFill>
                  <a:srgbClr val="000000"/>
                </a:solidFill>
              </a:rPr>
              <a:t>o</a:t>
            </a:r>
            <a:r>
              <a:rPr sz="3400" lang="en-US">
                <a:solidFill>
                  <a:srgbClr val="000000"/>
                </a:solidFill>
              </a:rPr>
              <a:t>f</a:t>
            </a:r>
            <a:r>
              <a:rPr sz="3400" lang="en-US">
                <a:solidFill>
                  <a:srgbClr val="000000"/>
                </a:solidFill>
              </a:rPr>
              <a:t> </a:t>
            </a:r>
            <a:r>
              <a:rPr sz="3400" lang="en-US">
                <a:solidFill>
                  <a:srgbClr val="000000"/>
                </a:solidFill>
              </a:rPr>
              <a:t>s</a:t>
            </a:r>
            <a:r>
              <a:rPr sz="3400" lang="en-US">
                <a:solidFill>
                  <a:srgbClr val="000000"/>
                </a:solidFill>
              </a:rPr>
              <a:t>c</a:t>
            </a:r>
            <a:r>
              <a:rPr sz="3400" lang="en-US">
                <a:solidFill>
                  <a:srgbClr val="000000"/>
                </a:solidFill>
              </a:rPr>
              <a:t>i</a:t>
            </a:r>
            <a:r>
              <a:rPr sz="3400" lang="en-US">
                <a:solidFill>
                  <a:srgbClr val="000000"/>
                </a:solidFill>
              </a:rPr>
              <a:t>e</a:t>
            </a:r>
            <a:r>
              <a:rPr sz="3400" lang="en-US">
                <a:solidFill>
                  <a:srgbClr val="000000"/>
                </a:solidFill>
              </a:rPr>
              <a:t>ntific </a:t>
            </a:r>
            <a:r>
              <a:rPr sz="3400" lang="en-US">
                <a:solidFill>
                  <a:srgbClr val="000000"/>
                </a:solidFill>
              </a:rPr>
              <a:t>contributions </a:t>
            </a:r>
            <a:r>
              <a:rPr sz="3400" lang="en-US">
                <a:solidFill>
                  <a:srgbClr val="000000"/>
                </a:solidFill>
              </a:rPr>
              <a:t>i</a:t>
            </a:r>
            <a:r>
              <a:rPr sz="3400" lang="en-US">
                <a:solidFill>
                  <a:srgbClr val="000000"/>
                </a:solidFill>
              </a:rPr>
              <a:t>n</a:t>
            </a:r>
            <a:r>
              <a:rPr sz="3400" lang="en-US">
                <a:solidFill>
                  <a:srgbClr val="000000"/>
                </a:solidFill>
              </a:rPr>
              <a:t> </a:t>
            </a:r>
            <a:r>
              <a:rPr sz="3400" lang="en-US">
                <a:solidFill>
                  <a:srgbClr val="000000"/>
                </a:solidFill>
              </a:rPr>
              <a:t>the </a:t>
            </a:r>
            <a:r>
              <a:rPr sz="3400" lang="en-US">
                <a:solidFill>
                  <a:srgbClr val="000000"/>
                </a:solidFill>
              </a:rPr>
              <a:t>t</a:t>
            </a:r>
            <a:r>
              <a:rPr sz="3400" lang="en-US">
                <a:solidFill>
                  <a:srgbClr val="000000"/>
                </a:solidFill>
              </a:rPr>
              <a:t>w</a:t>
            </a:r>
            <a:r>
              <a:rPr sz="3400" lang="en-US">
                <a:solidFill>
                  <a:srgbClr val="000000"/>
                </a:solidFill>
              </a:rPr>
              <a:t>o</a:t>
            </a:r>
            <a:r>
              <a:rPr sz="3400" lang="en-US">
                <a:solidFill>
                  <a:srgbClr val="000000"/>
                </a:solidFill>
              </a:rPr>
              <a:t> </a:t>
            </a:r>
            <a:r>
              <a:rPr sz="3400" lang="en-US">
                <a:solidFill>
                  <a:srgbClr val="000000"/>
                </a:solidFill>
              </a:rPr>
              <a:t>m</a:t>
            </a:r>
            <a:r>
              <a:rPr sz="3400" lang="en-US">
                <a:solidFill>
                  <a:srgbClr val="000000"/>
                </a:solidFill>
              </a:rPr>
              <a:t>o</a:t>
            </a:r>
            <a:r>
              <a:rPr sz="3400" lang="en-US">
                <a:solidFill>
                  <a:srgbClr val="000000"/>
                </a:solidFill>
              </a:rPr>
              <a:t>s</a:t>
            </a:r>
            <a:r>
              <a:rPr sz="3400" lang="en-US">
                <a:solidFill>
                  <a:srgbClr val="000000"/>
                </a:solidFill>
              </a:rPr>
              <a:t>t</a:t>
            </a:r>
            <a:r>
              <a:rPr sz="3400" lang="en-US">
                <a:solidFill>
                  <a:srgbClr val="000000"/>
                </a:solidFill>
              </a:rPr>
              <a:t> </a:t>
            </a:r>
            <a:r>
              <a:rPr sz="3400" lang="en-US">
                <a:solidFill>
                  <a:srgbClr val="000000"/>
                </a:solidFill>
              </a:rPr>
              <a:t>i</a:t>
            </a:r>
            <a:r>
              <a:rPr sz="3400" lang="en-US">
                <a:solidFill>
                  <a:srgbClr val="000000"/>
                </a:solidFill>
              </a:rPr>
              <a:t>m</a:t>
            </a:r>
            <a:r>
              <a:rPr sz="3400" lang="en-US">
                <a:solidFill>
                  <a:srgbClr val="000000"/>
                </a:solidFill>
              </a:rPr>
              <a:t>portant </a:t>
            </a:r>
            <a:r>
              <a:rPr sz="3400" lang="en-US">
                <a:solidFill>
                  <a:srgbClr val="000000"/>
                </a:solidFill>
              </a:rPr>
              <a:t>j</a:t>
            </a:r>
            <a:r>
              <a:rPr sz="3400" lang="en-US">
                <a:solidFill>
                  <a:srgbClr val="000000"/>
                </a:solidFill>
              </a:rPr>
              <a:t>o</a:t>
            </a:r>
            <a:r>
              <a:rPr sz="3400" lang="en-US">
                <a:solidFill>
                  <a:srgbClr val="000000"/>
                </a:solidFill>
              </a:rPr>
              <a:t>u</a:t>
            </a:r>
            <a:r>
              <a:rPr sz="3400" lang="en-US">
                <a:solidFill>
                  <a:srgbClr val="000000"/>
                </a:solidFill>
              </a:rPr>
              <a:t>r</a:t>
            </a:r>
            <a:r>
              <a:rPr sz="3400" lang="en-US">
                <a:solidFill>
                  <a:srgbClr val="000000"/>
                </a:solidFill>
              </a:rPr>
              <a:t>n</a:t>
            </a:r>
            <a:r>
              <a:rPr sz="3400" lang="en-US">
                <a:solidFill>
                  <a:srgbClr val="000000"/>
                </a:solidFill>
              </a:rPr>
              <a:t>a</a:t>
            </a:r>
            <a:r>
              <a:rPr sz="3400" lang="en-US">
                <a:solidFill>
                  <a:srgbClr val="000000"/>
                </a:solidFill>
              </a:rPr>
              <a:t>l</a:t>
            </a:r>
            <a:r>
              <a:rPr sz="3400" lang="en-US">
                <a:solidFill>
                  <a:srgbClr val="000000"/>
                </a:solidFill>
              </a:rPr>
              <a:t>s</a:t>
            </a:r>
            <a:r>
              <a:rPr sz="3400" lang="en-US">
                <a:solidFill>
                  <a:srgbClr val="000000"/>
                </a:solidFill>
              </a:rPr>
              <a:t> </a:t>
            </a:r>
            <a:r>
              <a:rPr sz="3400" lang="en-US">
                <a:solidFill>
                  <a:srgbClr val="000000"/>
                </a:solidFill>
              </a:rPr>
              <a:t>about </a:t>
            </a:r>
            <a:r>
              <a:rPr sz="3400" lang="en-US">
                <a:solidFill>
                  <a:srgbClr val="000000"/>
                </a:solidFill>
              </a:rPr>
              <a:t>p</a:t>
            </a:r>
            <a:r>
              <a:rPr sz="3400" lang="en-US">
                <a:solidFill>
                  <a:srgbClr val="000000"/>
                </a:solidFill>
              </a:rPr>
              <a:t>e</a:t>
            </a:r>
            <a:r>
              <a:rPr sz="3400" lang="en-US">
                <a:solidFill>
                  <a:srgbClr val="000000"/>
                </a:solidFill>
              </a:rPr>
              <a:t>o</a:t>
            </a:r>
            <a:r>
              <a:rPr sz="3400" lang="en-US">
                <a:solidFill>
                  <a:srgbClr val="000000"/>
                </a:solidFill>
              </a:rPr>
              <a:t>p</a:t>
            </a:r>
            <a:r>
              <a:rPr sz="3400" lang="en-US">
                <a:solidFill>
                  <a:srgbClr val="000000"/>
                </a:solidFill>
              </a:rPr>
              <a:t>l</a:t>
            </a:r>
            <a:r>
              <a:rPr sz="3400" lang="en-US">
                <a:solidFill>
                  <a:srgbClr val="000000"/>
                </a:solidFill>
              </a:rPr>
              <a:t>e</a:t>
            </a:r>
            <a:r>
              <a:rPr sz="3400" lang="en-US">
                <a:solidFill>
                  <a:srgbClr val="000000"/>
                </a:solidFill>
              </a:rPr>
              <a:t>-</a:t>
            </a:r>
            <a:r>
              <a:rPr sz="3400" lang="en-US">
                <a:solidFill>
                  <a:srgbClr val="000000"/>
                </a:solidFill>
              </a:rPr>
              <a:t>e</a:t>
            </a:r>
            <a:r>
              <a:rPr sz="3400" lang="en-US">
                <a:solidFill>
                  <a:srgbClr val="000000"/>
                </a:solidFill>
              </a:rPr>
              <a:t>n</a:t>
            </a:r>
            <a:r>
              <a:rPr sz="3400" lang="en-US">
                <a:solidFill>
                  <a:srgbClr val="000000"/>
                </a:solidFill>
              </a:rPr>
              <a:t>v</a:t>
            </a:r>
            <a:r>
              <a:rPr sz="3400" lang="en-US">
                <a:solidFill>
                  <a:srgbClr val="000000"/>
                </a:solidFill>
              </a:rPr>
              <a:t>i</a:t>
            </a:r>
            <a:r>
              <a:rPr sz="3400" lang="en-US">
                <a:solidFill>
                  <a:srgbClr val="000000"/>
                </a:solidFill>
              </a:rPr>
              <a:t>r</a:t>
            </a:r>
            <a:r>
              <a:rPr sz="3400" lang="en-US">
                <a:solidFill>
                  <a:srgbClr val="000000"/>
                </a:solidFill>
              </a:rPr>
              <a:t>o</a:t>
            </a:r>
            <a:r>
              <a:rPr sz="3400" lang="en-US">
                <a:solidFill>
                  <a:srgbClr val="000000"/>
                </a:solidFill>
              </a:rPr>
              <a:t>m</a:t>
            </a:r>
            <a:r>
              <a:rPr sz="3400" lang="en-US">
                <a:solidFill>
                  <a:srgbClr val="000000"/>
                </a:solidFill>
              </a:rPr>
              <a:t>e</a:t>
            </a:r>
            <a:r>
              <a:rPr sz="3400" lang="en-US">
                <a:solidFill>
                  <a:srgbClr val="000000"/>
                </a:solidFill>
              </a:rPr>
              <a:t>n</a:t>
            </a:r>
            <a:r>
              <a:rPr sz="3400" lang="en-US">
                <a:solidFill>
                  <a:srgbClr val="000000"/>
                </a:solidFill>
              </a:rPr>
              <a:t>t</a:t>
            </a:r>
            <a:r>
              <a:rPr sz="3400" lang="en-US">
                <a:solidFill>
                  <a:srgbClr val="000000"/>
                </a:solidFill>
              </a:rPr>
              <a:t>a</a:t>
            </a:r>
            <a:r>
              <a:rPr sz="3400" lang="en-US">
                <a:solidFill>
                  <a:srgbClr val="000000"/>
                </a:solidFill>
              </a:rPr>
              <a:t>l</a:t>
            </a:r>
            <a:r>
              <a:rPr sz="3400" lang="en-US">
                <a:solidFill>
                  <a:srgbClr val="000000"/>
                </a:solidFill>
              </a:rPr>
              <a:t> </a:t>
            </a:r>
            <a:r>
              <a:rPr sz="3400" lang="en-US">
                <a:solidFill>
                  <a:srgbClr val="000000"/>
                </a:solidFill>
              </a:rPr>
              <a:t>d</a:t>
            </a:r>
            <a:r>
              <a:rPr sz="3400" lang="en-US">
                <a:solidFill>
                  <a:srgbClr val="000000"/>
                </a:solidFill>
              </a:rPr>
              <a:t>e</a:t>
            </a:r>
            <a:r>
              <a:rPr sz="3400" lang="en-US">
                <a:solidFill>
                  <a:srgbClr val="000000"/>
                </a:solidFill>
              </a:rPr>
              <a:t>s</a:t>
            </a:r>
            <a:r>
              <a:rPr sz="3400" lang="en-US">
                <a:solidFill>
                  <a:srgbClr val="000000"/>
                </a:solidFill>
              </a:rPr>
              <a:t>i</a:t>
            </a:r>
            <a:r>
              <a:rPr sz="3400" lang="en-US">
                <a:solidFill>
                  <a:srgbClr val="000000"/>
                </a:solidFill>
              </a:rPr>
              <a:t>g</a:t>
            </a:r>
            <a:r>
              <a:rPr sz="3400" lang="en-US">
                <a:solidFill>
                  <a:srgbClr val="000000"/>
                </a:solidFill>
              </a:rPr>
              <a:t>n</a:t>
            </a:r>
            <a:r>
              <a:rPr sz="3400" lang="en-US">
                <a:solidFill>
                  <a:srgbClr val="000000"/>
                </a:solidFill>
              </a:rPr>
              <a:t> </a:t>
            </a:r>
            <a:r>
              <a:rPr sz="3400" lang="en-US">
                <a:solidFill>
                  <a:srgbClr val="000000"/>
                </a:solidFill>
              </a:rPr>
              <a:t>a</a:t>
            </a:r>
            <a:r>
              <a:rPr sz="3400" lang="en-US">
                <a:solidFill>
                  <a:srgbClr val="000000"/>
                </a:solidFill>
              </a:rPr>
              <a:t>n</a:t>
            </a:r>
            <a:r>
              <a:rPr sz="3400" lang="en-US">
                <a:solidFill>
                  <a:srgbClr val="000000"/>
                </a:solidFill>
              </a:rPr>
              <a:t>d</a:t>
            </a:r>
            <a:r>
              <a:rPr sz="3400" lang="en-US">
                <a:solidFill>
                  <a:srgbClr val="000000"/>
                </a:solidFill>
              </a:rPr>
              <a:t> </a:t>
            </a:r>
            <a:r>
              <a:rPr sz="3400" lang="en-US">
                <a:solidFill>
                  <a:srgbClr val="000000"/>
                </a:solidFill>
              </a:rPr>
              <a:t>planning</a:t>
            </a:r>
            <a:r>
              <a:rPr sz="3400" lang="en-US">
                <a:solidFill>
                  <a:srgbClr val="000000"/>
                </a:solidFill>
              </a:rPr>
              <a:t>. </a:t>
            </a:r>
            <a:endParaRPr sz="2800" lang="en-US">
              <a:solidFill>
                <a:srgbClr val="000000"/>
              </a:solidFill>
            </a:endParaRPr>
          </a:p>
          <a:p>
            <a:pPr indent="-457200" marL="457200">
              <a:buFont typeface="Arial"/>
              <a:buChar char="•"/>
            </a:pPr>
            <a:r>
              <a:rPr sz="3400" lang="en-US">
                <a:solidFill>
                  <a:srgbClr val="000000"/>
                </a:solidFill>
              </a:rPr>
              <a:t>U</a:t>
            </a:r>
            <a:r>
              <a:rPr sz="3400" lang="en-US">
                <a:solidFill>
                  <a:srgbClr val="000000"/>
                </a:solidFill>
              </a:rPr>
              <a:t>r</a:t>
            </a:r>
            <a:r>
              <a:rPr sz="3400" lang="en-US">
                <a:solidFill>
                  <a:srgbClr val="000000"/>
                </a:solidFill>
              </a:rPr>
              <a:t>b</a:t>
            </a:r>
            <a:r>
              <a:rPr sz="3400" lang="en-US">
                <a:solidFill>
                  <a:srgbClr val="000000"/>
                </a:solidFill>
              </a:rPr>
              <a:t>a</a:t>
            </a:r>
            <a:r>
              <a:rPr sz="3400" lang="en-US">
                <a:solidFill>
                  <a:srgbClr val="000000"/>
                </a:solidFill>
              </a:rPr>
              <a:t>n</a:t>
            </a:r>
            <a:r>
              <a:rPr sz="3400" lang="en-US">
                <a:solidFill>
                  <a:srgbClr val="000000"/>
                </a:solidFill>
              </a:rPr>
              <a:t> </a:t>
            </a:r>
            <a:r>
              <a:rPr sz="3900" lang="en-US">
                <a:solidFill>
                  <a:srgbClr val="000000"/>
                </a:solidFill>
              </a:rPr>
              <a:t>e</a:t>
            </a:r>
            <a:r>
              <a:rPr sz="3900" lang="en-US">
                <a:solidFill>
                  <a:srgbClr val="000000"/>
                </a:solidFill>
              </a:rPr>
              <a:t>n</a:t>
            </a:r>
            <a:r>
              <a:rPr sz="3900" lang="en-US">
                <a:solidFill>
                  <a:srgbClr val="000000"/>
                </a:solidFill>
              </a:rPr>
              <a:t>vironmental </a:t>
            </a:r>
            <a:r>
              <a:rPr sz="3900" lang="en-US">
                <a:solidFill>
                  <a:srgbClr val="000000"/>
                </a:solidFill>
              </a:rPr>
              <a:t>s</a:t>
            </a:r>
            <a:r>
              <a:rPr sz="3900" lang="en-US">
                <a:solidFill>
                  <a:srgbClr val="000000"/>
                </a:solidFill>
              </a:rPr>
              <a:t>t</a:t>
            </a:r>
            <a:r>
              <a:rPr sz="3900" lang="en-US">
                <a:solidFill>
                  <a:srgbClr val="000000"/>
                </a:solidFill>
              </a:rPr>
              <a:t>r</a:t>
            </a:r>
            <a:r>
              <a:rPr sz="3900" lang="en-US">
                <a:solidFill>
                  <a:srgbClr val="000000"/>
                </a:solidFill>
              </a:rPr>
              <a:t>e</a:t>
            </a:r>
            <a:r>
              <a:rPr sz="3900" lang="en-US">
                <a:solidFill>
                  <a:srgbClr val="000000"/>
                </a:solidFill>
              </a:rPr>
              <a:t>s</a:t>
            </a:r>
            <a:r>
              <a:rPr sz="3900" lang="en-US">
                <a:solidFill>
                  <a:srgbClr val="000000"/>
                </a:solidFill>
              </a:rPr>
              <a:t>s</a:t>
            </a:r>
            <a:r>
              <a:rPr sz="3900" lang="en-US">
                <a:solidFill>
                  <a:srgbClr val="000000"/>
                </a:solidFill>
              </a:rPr>
              <a:t>, </a:t>
            </a:r>
            <a:r>
              <a:rPr sz="3900" lang="en-US">
                <a:solidFill>
                  <a:srgbClr val="000000"/>
                </a:solidFill>
              </a:rPr>
              <a:t>resid</a:t>
            </a:r>
            <a:r>
              <a:rPr sz="3900" lang="en-US">
                <a:solidFill>
                  <a:srgbClr val="000000"/>
                </a:solidFill>
              </a:rPr>
              <a:t>e</a:t>
            </a:r>
            <a:r>
              <a:rPr sz="3900" lang="en-US">
                <a:solidFill>
                  <a:srgbClr val="000000"/>
                </a:solidFill>
              </a:rPr>
              <a:t>n</a:t>
            </a:r>
            <a:r>
              <a:rPr sz="3900" lang="en-US">
                <a:solidFill>
                  <a:srgbClr val="000000"/>
                </a:solidFill>
              </a:rPr>
              <a:t>tial </a:t>
            </a:r>
            <a:endParaRPr sz="2800"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>
    <p:cover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 dpi="0">
          <a:blip xmlns:r="http://schemas.openxmlformats.org/officeDocument/2006/relationships" r:embed="rId1">
            <a:alphaModFix amt="99000"/>
            <a:lum/>
          </a:blip>
          <a:srcRect/>
          <a:stretch>
            <a:fillRect/>
          </a:stretch>
        </a:blipFill>
      </p:bgPr>
    </p:bg>
    <p:spTree>
      <p:nvGrpSpPr>
        <p:cNvPr id="3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5" name="图片占位符 3"/>
          <p:cNvPicPr>
            <a:picLocks noChangeAspect="1" noGrp="1"/>
          </p:cNvPicPr>
          <p:nvPr>
            <p:ph type="pic" sz="quarter" idx="10"/>
          </p:nvPr>
        </p:nvPicPr>
        <p:blipFill>
          <a:blip xmlns:r="http://schemas.openxmlformats.org/officeDocument/2006/relationships" r:embed="rId2" cstate="print"/>
          <a:srcRect l="23676" r="23676"/>
          <a:stretch>
            <a:fillRect/>
          </a:stretch>
        </p:blipFill>
        <p:spPr>
          <a:xfrm>
            <a:off x="0" y="0"/>
            <a:ext cx="5776913" cy="6858000"/>
          </a:xfrm>
        </p:spPr>
      </p:pic>
      <p:sp>
        <p:nvSpPr>
          <p:cNvPr id="1048587" name=""/>
          <p:cNvSpPr txBox="1"/>
          <p:nvPr/>
        </p:nvSpPr>
        <p:spPr>
          <a:xfrm>
            <a:off x="6095999" y="186490"/>
            <a:ext cx="4572000" cy="510540"/>
          </a:xfrm>
          <a:prstGeom prst="rect"/>
        </p:spPr>
        <p:txBody>
          <a:bodyPr rtlCol="0" wrap="square">
            <a:spAutoFit/>
          </a:bodyPr>
          <a:p>
            <a:r>
              <a:rPr sz="2800" lang="en-US">
                <a:solidFill>
                  <a:srgbClr val="000000"/>
                </a:solidFill>
              </a:rPr>
              <a:t>omnis</a:t>
            </a:r>
            <a:endParaRPr sz="2800" lang="en-US">
              <a:solidFill>
                <a:srgbClr val="000000"/>
              </a:solidFill>
            </a:endParaRPr>
          </a:p>
        </p:txBody>
      </p:sp>
      <p:sp>
        <p:nvSpPr>
          <p:cNvPr id="1048588" name=""/>
          <p:cNvSpPr txBox="1"/>
          <p:nvPr/>
        </p:nvSpPr>
        <p:spPr>
          <a:xfrm>
            <a:off x="5698875" y="505259"/>
            <a:ext cx="6237551" cy="6149340"/>
          </a:xfrm>
          <a:prstGeom prst="rect"/>
          <a:solidFill>
            <a:srgbClr val="D04617"/>
          </a:solidFill>
        </p:spPr>
        <p:txBody>
          <a:bodyPr rtlCol="0" wrap="square">
            <a:spAutoFit/>
          </a:bodyPr>
          <a:p>
            <a:pPr indent="-457200" marL="457200">
              <a:buFont typeface="Arial"/>
              <a:buChar char="•"/>
            </a:pPr>
            <a:r>
              <a:rPr sz="3400" lang="en-US">
                <a:solidFill>
                  <a:srgbClr val="000000"/>
                </a:solidFill>
              </a:rPr>
              <a:t>S</a:t>
            </a:r>
            <a:r>
              <a:rPr sz="3400" lang="en-US">
                <a:solidFill>
                  <a:srgbClr val="000000"/>
                </a:solidFill>
              </a:rPr>
              <a:t>a</a:t>
            </a:r>
            <a:r>
              <a:rPr sz="3400" lang="en-US">
                <a:solidFill>
                  <a:srgbClr val="000000"/>
                </a:solidFill>
              </a:rPr>
              <a:t>t</a:t>
            </a:r>
            <a:r>
              <a:rPr sz="3400" lang="en-US">
                <a:solidFill>
                  <a:srgbClr val="000000"/>
                </a:solidFill>
              </a:rPr>
              <a:t>i</a:t>
            </a:r>
            <a:r>
              <a:rPr sz="3400" lang="en-US">
                <a:solidFill>
                  <a:srgbClr val="000000"/>
                </a:solidFill>
              </a:rPr>
              <a:t>sfaction </a:t>
            </a:r>
            <a:r>
              <a:rPr sz="3400" lang="en-US">
                <a:solidFill>
                  <a:srgbClr val="000000"/>
                </a:solidFill>
              </a:rPr>
              <a:t>a</a:t>
            </a:r>
            <a:r>
              <a:rPr sz="3400" lang="en-US">
                <a:solidFill>
                  <a:srgbClr val="000000"/>
                </a:solidFill>
              </a:rPr>
              <a:t>n</a:t>
            </a:r>
            <a:r>
              <a:rPr sz="3400" lang="en-US">
                <a:solidFill>
                  <a:srgbClr val="000000"/>
                </a:solidFill>
              </a:rPr>
              <a:t>d</a:t>
            </a:r>
            <a:r>
              <a:rPr sz="3400" lang="en-US">
                <a:solidFill>
                  <a:srgbClr val="000000"/>
                </a:solidFill>
              </a:rPr>
              <a:t> </a:t>
            </a:r>
            <a:r>
              <a:rPr sz="3400" lang="en-US">
                <a:solidFill>
                  <a:srgbClr val="000000"/>
                </a:solidFill>
              </a:rPr>
              <a:t>p</a:t>
            </a:r>
            <a:r>
              <a:rPr sz="3400" lang="en-US">
                <a:solidFill>
                  <a:srgbClr val="000000"/>
                </a:solidFill>
              </a:rPr>
              <a:t>l</a:t>
            </a:r>
            <a:r>
              <a:rPr sz="3400" lang="en-US">
                <a:solidFill>
                  <a:srgbClr val="000000"/>
                </a:solidFill>
              </a:rPr>
              <a:t>a</a:t>
            </a:r>
            <a:r>
              <a:rPr sz="3400" lang="en-US">
                <a:solidFill>
                  <a:srgbClr val="000000"/>
                </a:solidFill>
              </a:rPr>
              <a:t>c</a:t>
            </a:r>
            <a:r>
              <a:rPr sz="3400" lang="en-US">
                <a:solidFill>
                  <a:srgbClr val="000000"/>
                </a:solidFill>
              </a:rPr>
              <a:t>e</a:t>
            </a:r>
            <a:r>
              <a:rPr sz="3400" lang="en-US">
                <a:solidFill>
                  <a:srgbClr val="000000"/>
                </a:solidFill>
              </a:rPr>
              <a:t> </a:t>
            </a:r>
            <a:r>
              <a:rPr sz="3400" lang="en-US">
                <a:solidFill>
                  <a:srgbClr val="000000"/>
                </a:solidFill>
              </a:rPr>
              <a:t> </a:t>
            </a:r>
            <a:r>
              <a:rPr sz="3400" lang="en-US">
                <a:solidFill>
                  <a:srgbClr val="000000"/>
                </a:solidFill>
              </a:rPr>
              <a:t>attachment</a:t>
            </a:r>
            <a:r>
              <a:rPr sz="3400" lang="en-US">
                <a:solidFill>
                  <a:srgbClr val="000000"/>
                </a:solidFill>
              </a:rPr>
              <a:t>, </a:t>
            </a:r>
            <a:r>
              <a:rPr sz="3400" lang="en-US">
                <a:solidFill>
                  <a:srgbClr val="000000"/>
                </a:solidFill>
              </a:rPr>
              <a:t>e</a:t>
            </a:r>
            <a:r>
              <a:rPr sz="3400" lang="en-US">
                <a:solidFill>
                  <a:srgbClr val="000000"/>
                </a:solidFill>
              </a:rPr>
              <a:t>m</a:t>
            </a:r>
            <a:r>
              <a:rPr sz="3400" lang="en-US">
                <a:solidFill>
                  <a:srgbClr val="000000"/>
                </a:solidFill>
              </a:rPr>
              <a:t>e</a:t>
            </a:r>
            <a:r>
              <a:rPr sz="3400" lang="en-US">
                <a:solidFill>
                  <a:srgbClr val="000000"/>
                </a:solidFill>
              </a:rPr>
              <a:t>r</a:t>
            </a:r>
            <a:r>
              <a:rPr sz="3400" lang="en-US">
                <a:solidFill>
                  <a:srgbClr val="000000"/>
                </a:solidFill>
              </a:rPr>
              <a:t>g</a:t>
            </a:r>
            <a:r>
              <a:rPr sz="3400" lang="en-US">
                <a:solidFill>
                  <a:srgbClr val="000000"/>
                </a:solidFill>
              </a:rPr>
              <a:t>e</a:t>
            </a:r>
            <a:r>
              <a:rPr sz="3400" lang="en-US">
                <a:solidFill>
                  <a:srgbClr val="000000"/>
                </a:solidFill>
              </a:rPr>
              <a:t>d</a:t>
            </a:r>
            <a:r>
              <a:rPr sz="3400" lang="en-US">
                <a:solidFill>
                  <a:srgbClr val="000000"/>
                </a:solidFill>
              </a:rPr>
              <a:t> </a:t>
            </a:r>
            <a:r>
              <a:rPr sz="3400" lang="en-US">
                <a:solidFill>
                  <a:srgbClr val="000000"/>
                </a:solidFill>
              </a:rPr>
              <a:t>a</a:t>
            </a:r>
            <a:r>
              <a:rPr sz="3400" lang="en-US">
                <a:solidFill>
                  <a:srgbClr val="000000"/>
                </a:solidFill>
              </a:rPr>
              <a:t>s</a:t>
            </a:r>
            <a:r>
              <a:rPr sz="3400" lang="en-US">
                <a:solidFill>
                  <a:srgbClr val="000000"/>
                </a:solidFill>
              </a:rPr>
              <a:t> </a:t>
            </a:r>
            <a:r>
              <a:rPr sz="3400" lang="en-US">
                <a:solidFill>
                  <a:srgbClr val="000000"/>
                </a:solidFill>
              </a:rPr>
              <a:t>main </a:t>
            </a:r>
            <a:r>
              <a:rPr sz="3400" lang="en-US">
                <a:solidFill>
                  <a:srgbClr val="000000"/>
                </a:solidFill>
              </a:rPr>
              <a:t>r</a:t>
            </a:r>
            <a:r>
              <a:rPr sz="3400" lang="en-US">
                <a:solidFill>
                  <a:srgbClr val="000000"/>
                </a:solidFill>
              </a:rPr>
              <a:t>e</a:t>
            </a:r>
            <a:r>
              <a:rPr sz="3400" lang="en-US">
                <a:solidFill>
                  <a:srgbClr val="000000"/>
                </a:solidFill>
              </a:rPr>
              <a:t>s</a:t>
            </a:r>
            <a:r>
              <a:rPr sz="3400" lang="en-US">
                <a:solidFill>
                  <a:srgbClr val="000000"/>
                </a:solidFill>
              </a:rPr>
              <a:t>e</a:t>
            </a:r>
            <a:r>
              <a:rPr sz="3400" lang="en-US">
                <a:solidFill>
                  <a:srgbClr val="000000"/>
                </a:solidFill>
              </a:rPr>
              <a:t>a</a:t>
            </a:r>
            <a:r>
              <a:rPr sz="3400" lang="en-US">
                <a:solidFill>
                  <a:srgbClr val="000000"/>
                </a:solidFill>
              </a:rPr>
              <a:t>r</a:t>
            </a:r>
            <a:r>
              <a:rPr sz="3400" lang="en-US">
                <a:solidFill>
                  <a:srgbClr val="000000"/>
                </a:solidFill>
              </a:rPr>
              <a:t>ch </a:t>
            </a:r>
            <a:r>
              <a:rPr sz="3400" lang="en-US">
                <a:solidFill>
                  <a:srgbClr val="000000"/>
                </a:solidFill>
              </a:rPr>
              <a:t>t</a:t>
            </a:r>
            <a:r>
              <a:rPr sz="3400" lang="en-US">
                <a:solidFill>
                  <a:srgbClr val="000000"/>
                </a:solidFill>
              </a:rPr>
              <a:t>h</a:t>
            </a:r>
            <a:r>
              <a:rPr sz="3400" lang="en-US">
                <a:solidFill>
                  <a:srgbClr val="000000"/>
                </a:solidFill>
              </a:rPr>
              <a:t>e</a:t>
            </a:r>
            <a:r>
              <a:rPr sz="3400" lang="en-US">
                <a:solidFill>
                  <a:srgbClr val="000000"/>
                </a:solidFill>
              </a:rPr>
              <a:t>m</a:t>
            </a:r>
            <a:r>
              <a:rPr sz="3400" lang="en-US">
                <a:solidFill>
                  <a:srgbClr val="000000"/>
                </a:solidFill>
              </a:rPr>
              <a:t>e</a:t>
            </a:r>
            <a:r>
              <a:rPr sz="3400" lang="en-US">
                <a:solidFill>
                  <a:srgbClr val="000000"/>
                </a:solidFill>
              </a:rPr>
              <a:t>s</a:t>
            </a:r>
            <a:r>
              <a:rPr sz="3400" lang="en-US">
                <a:solidFill>
                  <a:srgbClr val="000000"/>
                </a:solidFill>
              </a:rPr>
              <a:t>. </a:t>
            </a:r>
            <a:endParaRPr sz="2800" lang="en-US">
              <a:solidFill>
                <a:srgbClr val="000000"/>
              </a:solidFill>
            </a:endParaRPr>
          </a:p>
          <a:p>
            <a:pPr indent="-457200" marL="457200">
              <a:buFont typeface="Arial"/>
              <a:buChar char="•"/>
            </a:pPr>
            <a:r>
              <a:rPr sz="3400" lang="en-US">
                <a:solidFill>
                  <a:srgbClr val="000000"/>
                </a:solidFill>
              </a:rPr>
              <a:t>T</a:t>
            </a:r>
            <a:r>
              <a:rPr sz="3400" lang="en-US">
                <a:solidFill>
                  <a:srgbClr val="000000"/>
                </a:solidFill>
              </a:rPr>
              <a:t>h</a:t>
            </a:r>
            <a:r>
              <a:rPr sz="3400" lang="en-US">
                <a:solidFill>
                  <a:srgbClr val="000000"/>
                </a:solidFill>
              </a:rPr>
              <a:t>i</a:t>
            </a:r>
            <a:r>
              <a:rPr sz="3400" lang="en-US">
                <a:solidFill>
                  <a:srgbClr val="000000"/>
                </a:solidFill>
              </a:rPr>
              <a:t>s</a:t>
            </a:r>
            <a:r>
              <a:rPr sz="3400" lang="en-US">
                <a:solidFill>
                  <a:srgbClr val="000000"/>
                </a:solidFill>
              </a:rPr>
              <a:t> </a:t>
            </a:r>
            <a:r>
              <a:rPr sz="3400" lang="en-US">
                <a:solidFill>
                  <a:srgbClr val="000000"/>
                </a:solidFill>
              </a:rPr>
              <a:t>c</a:t>
            </a:r>
            <a:r>
              <a:rPr sz="3400" lang="en-US">
                <a:solidFill>
                  <a:srgbClr val="000000"/>
                </a:solidFill>
              </a:rPr>
              <a:t>h</a:t>
            </a:r>
            <a:r>
              <a:rPr sz="3400" lang="en-US">
                <a:solidFill>
                  <a:srgbClr val="000000"/>
                </a:solidFill>
              </a:rPr>
              <a:t>a</a:t>
            </a:r>
            <a:r>
              <a:rPr sz="3400" lang="en-US">
                <a:solidFill>
                  <a:srgbClr val="000000"/>
                </a:solidFill>
              </a:rPr>
              <a:t>p</a:t>
            </a:r>
            <a:r>
              <a:rPr sz="3400" lang="en-US">
                <a:solidFill>
                  <a:srgbClr val="000000"/>
                </a:solidFill>
              </a:rPr>
              <a:t>t</a:t>
            </a:r>
            <a:r>
              <a:rPr sz="3400" lang="en-US">
                <a:solidFill>
                  <a:srgbClr val="000000"/>
                </a:solidFill>
              </a:rPr>
              <a:t>e</a:t>
            </a:r>
            <a:r>
              <a:rPr sz="3400" lang="en-US">
                <a:solidFill>
                  <a:srgbClr val="000000"/>
                </a:solidFill>
              </a:rPr>
              <a:t>r</a:t>
            </a:r>
            <a:r>
              <a:rPr sz="3400" lang="en-US">
                <a:solidFill>
                  <a:srgbClr val="000000"/>
                </a:solidFill>
              </a:rPr>
              <a:t> </a:t>
            </a:r>
            <a:r>
              <a:rPr sz="3400" lang="en-US">
                <a:solidFill>
                  <a:srgbClr val="000000"/>
                </a:solidFill>
              </a:rPr>
              <a:t>r</a:t>
            </a:r>
            <a:r>
              <a:rPr sz="3400" lang="en-US">
                <a:solidFill>
                  <a:srgbClr val="000000"/>
                </a:solidFill>
              </a:rPr>
              <a:t>e</a:t>
            </a:r>
            <a:r>
              <a:rPr sz="3400" lang="en-US">
                <a:solidFill>
                  <a:srgbClr val="000000"/>
                </a:solidFill>
              </a:rPr>
              <a:t>v</a:t>
            </a:r>
            <a:r>
              <a:rPr sz="3400" lang="en-US">
                <a:solidFill>
                  <a:srgbClr val="000000"/>
                </a:solidFill>
              </a:rPr>
              <a:t>iew</a:t>
            </a:r>
            <a:r>
              <a:rPr sz="3400" lang="en-US">
                <a:solidFill>
                  <a:srgbClr val="000000"/>
                </a:solidFill>
              </a:rPr>
              <a:t>s</a:t>
            </a:r>
            <a:r>
              <a:rPr sz="3400" lang="en-US">
                <a:solidFill>
                  <a:srgbClr val="000000"/>
                </a:solidFill>
              </a:rPr>
              <a:t> </a:t>
            </a:r>
            <a:r>
              <a:rPr sz="3400" lang="en-US">
                <a:solidFill>
                  <a:srgbClr val="000000"/>
                </a:solidFill>
              </a:rPr>
              <a:t>p</a:t>
            </a:r>
            <a:r>
              <a:rPr sz="3400" lang="en-US">
                <a:solidFill>
                  <a:srgbClr val="000000"/>
                </a:solidFill>
              </a:rPr>
              <a:t>s</a:t>
            </a:r>
            <a:r>
              <a:rPr sz="3400" lang="en-US">
                <a:solidFill>
                  <a:srgbClr val="000000"/>
                </a:solidFill>
              </a:rPr>
              <a:t>y</a:t>
            </a:r>
            <a:r>
              <a:rPr sz="3400" lang="en-US">
                <a:solidFill>
                  <a:srgbClr val="000000"/>
                </a:solidFill>
              </a:rPr>
              <a:t>c</a:t>
            </a:r>
            <a:r>
              <a:rPr sz="3400" lang="en-US">
                <a:solidFill>
                  <a:srgbClr val="000000"/>
                </a:solidFill>
              </a:rPr>
              <a:t>h</a:t>
            </a:r>
            <a:r>
              <a:rPr sz="3400" lang="en-US">
                <a:solidFill>
                  <a:srgbClr val="000000"/>
                </a:solidFill>
              </a:rPr>
              <a:t>o</a:t>
            </a:r>
            <a:r>
              <a:rPr sz="3400" lang="en-US">
                <a:solidFill>
                  <a:srgbClr val="000000"/>
                </a:solidFill>
              </a:rPr>
              <a:t>l</a:t>
            </a:r>
            <a:r>
              <a:rPr sz="3400" lang="en-US">
                <a:solidFill>
                  <a:srgbClr val="000000"/>
                </a:solidFill>
              </a:rPr>
              <a:t>o</a:t>
            </a:r>
            <a:r>
              <a:rPr sz="3400" lang="en-US">
                <a:solidFill>
                  <a:srgbClr val="000000"/>
                </a:solidFill>
              </a:rPr>
              <a:t>g</a:t>
            </a:r>
            <a:r>
              <a:rPr sz="3400" lang="en-US">
                <a:solidFill>
                  <a:srgbClr val="000000"/>
                </a:solidFill>
              </a:rPr>
              <a:t>i</a:t>
            </a:r>
            <a:r>
              <a:rPr sz="3400" lang="en-US">
                <a:solidFill>
                  <a:srgbClr val="000000"/>
                </a:solidFill>
              </a:rPr>
              <a:t>c</a:t>
            </a:r>
            <a:r>
              <a:rPr sz="3400" lang="en-US">
                <a:solidFill>
                  <a:srgbClr val="000000"/>
                </a:solidFill>
              </a:rPr>
              <a:t>a</a:t>
            </a:r>
            <a:r>
              <a:rPr sz="3400" lang="en-US">
                <a:solidFill>
                  <a:srgbClr val="000000"/>
                </a:solidFill>
              </a:rPr>
              <a:t>l</a:t>
            </a:r>
            <a:r>
              <a:rPr sz="3400" lang="en-US">
                <a:solidFill>
                  <a:srgbClr val="000000"/>
                </a:solidFill>
              </a:rPr>
              <a:t> </a:t>
            </a:r>
            <a:r>
              <a:rPr sz="3400" lang="en-US">
                <a:solidFill>
                  <a:srgbClr val="000000"/>
                </a:solidFill>
              </a:rPr>
              <a:t>t</a:t>
            </a:r>
            <a:r>
              <a:rPr sz="3400" lang="en-US">
                <a:solidFill>
                  <a:srgbClr val="000000"/>
                </a:solidFill>
              </a:rPr>
              <a:t>h</a:t>
            </a:r>
            <a:r>
              <a:rPr sz="3400" lang="en-US">
                <a:solidFill>
                  <a:srgbClr val="000000"/>
                </a:solidFill>
              </a:rPr>
              <a:t>e</a:t>
            </a:r>
            <a:r>
              <a:rPr sz="3400" lang="en-US">
                <a:solidFill>
                  <a:srgbClr val="000000"/>
                </a:solidFill>
              </a:rPr>
              <a:t>o</a:t>
            </a:r>
            <a:r>
              <a:rPr sz="3400" lang="en-US">
                <a:solidFill>
                  <a:srgbClr val="000000"/>
                </a:solidFill>
              </a:rPr>
              <a:t>r</a:t>
            </a:r>
            <a:r>
              <a:rPr sz="3400" lang="en-US">
                <a:solidFill>
                  <a:srgbClr val="000000"/>
                </a:solidFill>
              </a:rPr>
              <a:t>i</a:t>
            </a:r>
            <a:r>
              <a:rPr sz="3400" lang="en-US">
                <a:solidFill>
                  <a:srgbClr val="000000"/>
                </a:solidFill>
              </a:rPr>
              <a:t>e</a:t>
            </a:r>
            <a:r>
              <a:rPr sz="3400" lang="en-US">
                <a:solidFill>
                  <a:srgbClr val="000000"/>
                </a:solidFill>
              </a:rPr>
              <a:t>s</a:t>
            </a:r>
            <a:r>
              <a:rPr sz="3400" lang="en-US">
                <a:solidFill>
                  <a:srgbClr val="000000"/>
                </a:solidFill>
              </a:rPr>
              <a:t> </a:t>
            </a:r>
            <a:r>
              <a:rPr sz="3400" lang="en-US">
                <a:solidFill>
                  <a:srgbClr val="000000"/>
                </a:solidFill>
              </a:rPr>
              <a:t>a</a:t>
            </a:r>
            <a:r>
              <a:rPr sz="3400" lang="en-US">
                <a:solidFill>
                  <a:srgbClr val="000000"/>
                </a:solidFill>
              </a:rPr>
              <a:t>n</a:t>
            </a:r>
            <a:r>
              <a:rPr sz="3400" lang="en-US">
                <a:solidFill>
                  <a:srgbClr val="000000"/>
                </a:solidFill>
              </a:rPr>
              <a:t>d</a:t>
            </a:r>
            <a:r>
              <a:rPr sz="3400" lang="en-US">
                <a:solidFill>
                  <a:srgbClr val="000000"/>
                </a:solidFill>
              </a:rPr>
              <a:t> </a:t>
            </a:r>
            <a:r>
              <a:rPr sz="3400" lang="en-US">
                <a:solidFill>
                  <a:srgbClr val="000000"/>
                </a:solidFill>
              </a:rPr>
              <a:t>r</a:t>
            </a:r>
            <a:r>
              <a:rPr sz="3400" lang="en-US">
                <a:solidFill>
                  <a:srgbClr val="000000"/>
                </a:solidFill>
              </a:rPr>
              <a:t>e</a:t>
            </a:r>
            <a:r>
              <a:rPr sz="3400" lang="en-US">
                <a:solidFill>
                  <a:srgbClr val="000000"/>
                </a:solidFill>
              </a:rPr>
              <a:t>s</a:t>
            </a:r>
            <a:r>
              <a:rPr sz="3400" lang="en-US">
                <a:solidFill>
                  <a:srgbClr val="000000"/>
                </a:solidFill>
              </a:rPr>
              <a:t>e</a:t>
            </a:r>
            <a:r>
              <a:rPr sz="3400" lang="en-US">
                <a:solidFill>
                  <a:srgbClr val="000000"/>
                </a:solidFill>
              </a:rPr>
              <a:t>a</a:t>
            </a:r>
            <a:r>
              <a:rPr sz="3400" lang="en-US">
                <a:solidFill>
                  <a:srgbClr val="000000"/>
                </a:solidFill>
              </a:rPr>
              <a:t>r</a:t>
            </a:r>
            <a:r>
              <a:rPr sz="3400" lang="en-US">
                <a:solidFill>
                  <a:srgbClr val="000000"/>
                </a:solidFill>
              </a:rPr>
              <a:t>c</a:t>
            </a:r>
            <a:r>
              <a:rPr sz="3400" lang="en-US">
                <a:solidFill>
                  <a:srgbClr val="000000"/>
                </a:solidFill>
              </a:rPr>
              <a:t>h </a:t>
            </a:r>
            <a:r>
              <a:rPr sz="3400" lang="en-US">
                <a:solidFill>
                  <a:srgbClr val="000000"/>
                </a:solidFill>
              </a:rPr>
              <a:t>o</a:t>
            </a:r>
            <a:r>
              <a:rPr sz="3400" lang="en-US">
                <a:solidFill>
                  <a:srgbClr val="000000"/>
                </a:solidFill>
              </a:rPr>
              <a:t>n</a:t>
            </a:r>
            <a:r>
              <a:rPr sz="3400" lang="en-US">
                <a:solidFill>
                  <a:srgbClr val="000000"/>
                </a:solidFill>
              </a:rPr>
              <a:t> </a:t>
            </a:r>
            <a:r>
              <a:rPr sz="3400" lang="en-US">
                <a:solidFill>
                  <a:srgbClr val="000000"/>
                </a:solidFill>
              </a:rPr>
              <a:t>u</a:t>
            </a:r>
            <a:r>
              <a:rPr sz="3400" lang="en-US">
                <a:solidFill>
                  <a:srgbClr val="000000"/>
                </a:solidFill>
              </a:rPr>
              <a:t>r</a:t>
            </a:r>
            <a:r>
              <a:rPr sz="3400" lang="en-US">
                <a:solidFill>
                  <a:srgbClr val="000000"/>
                </a:solidFill>
              </a:rPr>
              <a:t>b</a:t>
            </a:r>
            <a:r>
              <a:rPr sz="3400" lang="en-US">
                <a:solidFill>
                  <a:srgbClr val="000000"/>
                </a:solidFill>
              </a:rPr>
              <a:t>a</a:t>
            </a:r>
            <a:r>
              <a:rPr sz="3400" lang="en-US">
                <a:solidFill>
                  <a:srgbClr val="000000"/>
                </a:solidFill>
              </a:rPr>
              <a:t>n</a:t>
            </a:r>
            <a:r>
              <a:rPr sz="3400" lang="en-US">
                <a:solidFill>
                  <a:srgbClr val="000000"/>
                </a:solidFill>
              </a:rPr>
              <a:t> </a:t>
            </a:r>
            <a:r>
              <a:rPr sz="3400" lang="en-US">
                <a:solidFill>
                  <a:srgbClr val="000000"/>
                </a:solidFill>
              </a:rPr>
              <a:t>e</a:t>
            </a:r>
            <a:r>
              <a:rPr sz="3400" lang="en-US">
                <a:solidFill>
                  <a:srgbClr val="000000"/>
                </a:solidFill>
              </a:rPr>
              <a:t>nvironmental </a:t>
            </a:r>
            <a:r>
              <a:rPr sz="3400" lang="en-US">
                <a:solidFill>
                  <a:srgbClr val="000000"/>
                </a:solidFill>
              </a:rPr>
              <a:t>q</a:t>
            </a:r>
            <a:r>
              <a:rPr sz="3400" lang="en-US">
                <a:solidFill>
                  <a:srgbClr val="000000"/>
                </a:solidFill>
              </a:rPr>
              <a:t>u</a:t>
            </a:r>
            <a:r>
              <a:rPr sz="3400" lang="en-US">
                <a:solidFill>
                  <a:srgbClr val="000000"/>
                </a:solidFill>
              </a:rPr>
              <a:t>a</a:t>
            </a:r>
            <a:r>
              <a:rPr sz="3400" lang="en-US">
                <a:solidFill>
                  <a:srgbClr val="000000"/>
                </a:solidFill>
              </a:rPr>
              <a:t>lity</a:t>
            </a:r>
            <a:r>
              <a:rPr sz="3400" lang="en-US">
                <a:solidFill>
                  <a:srgbClr val="000000"/>
                </a:solidFill>
              </a:rPr>
              <a:t>, </a:t>
            </a:r>
            <a:r>
              <a:rPr sz="3400" lang="en-US">
                <a:solidFill>
                  <a:srgbClr val="000000"/>
                </a:solidFill>
              </a:rPr>
              <a:t>t</a:t>
            </a:r>
            <a:r>
              <a:rPr sz="3400" lang="en-US">
                <a:solidFill>
                  <a:srgbClr val="000000"/>
                </a:solidFill>
              </a:rPr>
              <a:t>h</a:t>
            </a:r>
            <a:r>
              <a:rPr sz="3400" lang="en-US">
                <a:solidFill>
                  <a:srgbClr val="000000"/>
                </a:solidFill>
              </a:rPr>
              <a:t>r</a:t>
            </a:r>
            <a:r>
              <a:rPr sz="3400" lang="en-US">
                <a:solidFill>
                  <a:srgbClr val="000000"/>
                </a:solidFill>
              </a:rPr>
              <a:t>o</a:t>
            </a:r>
            <a:r>
              <a:rPr sz="3400" lang="en-US">
                <a:solidFill>
                  <a:srgbClr val="000000"/>
                </a:solidFill>
              </a:rPr>
              <a:t>u</a:t>
            </a:r>
            <a:r>
              <a:rPr sz="3400" lang="en-US">
                <a:solidFill>
                  <a:srgbClr val="000000"/>
                </a:solidFill>
              </a:rPr>
              <a:t>g</a:t>
            </a:r>
            <a:r>
              <a:rPr sz="3400" lang="en-US">
                <a:solidFill>
                  <a:srgbClr val="000000"/>
                </a:solidFill>
              </a:rPr>
              <a:t>h</a:t>
            </a:r>
            <a:r>
              <a:rPr sz="3400" lang="en-US">
                <a:solidFill>
                  <a:srgbClr val="000000"/>
                </a:solidFill>
              </a:rPr>
              <a:t> </a:t>
            </a:r>
            <a:r>
              <a:rPr sz="3400" lang="en-US">
                <a:solidFill>
                  <a:srgbClr val="000000"/>
                </a:solidFill>
              </a:rPr>
              <a:t>t</a:t>
            </a:r>
            <a:r>
              <a:rPr sz="3400" lang="en-US">
                <a:solidFill>
                  <a:srgbClr val="000000"/>
                </a:solidFill>
              </a:rPr>
              <a:t>h</a:t>
            </a:r>
            <a:r>
              <a:rPr sz="3400" lang="en-US">
                <a:solidFill>
                  <a:srgbClr val="000000"/>
                </a:solidFill>
              </a:rPr>
              <a:t>e</a:t>
            </a:r>
            <a:r>
              <a:rPr sz="3400" lang="en-US">
                <a:solidFill>
                  <a:srgbClr val="000000"/>
                </a:solidFill>
              </a:rPr>
              <a:t> </a:t>
            </a:r>
            <a:r>
              <a:rPr sz="3400" lang="en-US">
                <a:solidFill>
                  <a:srgbClr val="000000"/>
                </a:solidFill>
              </a:rPr>
              <a:t>a</a:t>
            </a:r>
            <a:r>
              <a:rPr sz="3400" lang="en-US">
                <a:solidFill>
                  <a:srgbClr val="000000"/>
                </a:solidFill>
              </a:rPr>
              <a:t>n</a:t>
            </a:r>
            <a:r>
              <a:rPr sz="3400" lang="en-US">
                <a:solidFill>
                  <a:srgbClr val="000000"/>
                </a:solidFill>
              </a:rPr>
              <a:t>a</a:t>
            </a:r>
            <a:r>
              <a:rPr sz="3400" lang="en-US">
                <a:solidFill>
                  <a:srgbClr val="000000"/>
                </a:solidFill>
              </a:rPr>
              <a:t>l</a:t>
            </a:r>
            <a:r>
              <a:rPr sz="3400" lang="en-US">
                <a:solidFill>
                  <a:srgbClr val="000000"/>
                </a:solidFill>
              </a:rPr>
              <a:t>y</a:t>
            </a:r>
            <a:r>
              <a:rPr sz="3400" lang="en-US">
                <a:solidFill>
                  <a:srgbClr val="000000"/>
                </a:solidFill>
              </a:rPr>
              <a:t>s</a:t>
            </a:r>
            <a:r>
              <a:rPr sz="3400" lang="en-US">
                <a:solidFill>
                  <a:srgbClr val="000000"/>
                </a:solidFill>
              </a:rPr>
              <a:t>is </a:t>
            </a:r>
            <a:r>
              <a:rPr sz="3400" lang="en-US">
                <a:solidFill>
                  <a:srgbClr val="000000"/>
                </a:solidFill>
              </a:rPr>
              <a:t>o</a:t>
            </a:r>
            <a:r>
              <a:rPr sz="3400" lang="en-US">
                <a:solidFill>
                  <a:srgbClr val="000000"/>
                </a:solidFill>
              </a:rPr>
              <a:t>f</a:t>
            </a:r>
            <a:r>
              <a:rPr sz="3400" lang="en-US">
                <a:solidFill>
                  <a:srgbClr val="000000"/>
                </a:solidFill>
              </a:rPr>
              <a:t> </a:t>
            </a:r>
            <a:r>
              <a:rPr sz="3400" lang="en-US">
                <a:solidFill>
                  <a:srgbClr val="000000"/>
                </a:solidFill>
              </a:rPr>
              <a:t>p</a:t>
            </a:r>
            <a:r>
              <a:rPr sz="3400" lang="en-US">
                <a:solidFill>
                  <a:srgbClr val="000000"/>
                </a:solidFill>
              </a:rPr>
              <a:t>e</a:t>
            </a:r>
            <a:r>
              <a:rPr sz="3400" lang="en-US">
                <a:solidFill>
                  <a:srgbClr val="000000"/>
                </a:solidFill>
              </a:rPr>
              <a:t>o</a:t>
            </a:r>
            <a:r>
              <a:rPr sz="3400" lang="en-US">
                <a:solidFill>
                  <a:srgbClr val="000000"/>
                </a:solidFill>
              </a:rPr>
              <a:t>p</a:t>
            </a:r>
            <a:r>
              <a:rPr sz="3400" lang="en-US">
                <a:solidFill>
                  <a:srgbClr val="000000"/>
                </a:solidFill>
              </a:rPr>
              <a:t>l</a:t>
            </a:r>
            <a:r>
              <a:rPr sz="3400" lang="en-US">
                <a:solidFill>
                  <a:srgbClr val="000000"/>
                </a:solidFill>
              </a:rPr>
              <a:t>e</a:t>
            </a:r>
            <a:r>
              <a:rPr sz="3400" lang="en-US">
                <a:solidFill>
                  <a:srgbClr val="000000"/>
                </a:solidFill>
              </a:rPr>
              <a:t>-</a:t>
            </a:r>
            <a:r>
              <a:rPr sz="3400" lang="en-US">
                <a:solidFill>
                  <a:srgbClr val="000000"/>
                </a:solidFill>
              </a:rPr>
              <a:t>e</a:t>
            </a:r>
            <a:r>
              <a:rPr sz="3400" lang="en-US">
                <a:solidFill>
                  <a:srgbClr val="000000"/>
                </a:solidFill>
              </a:rPr>
              <a:t>n</a:t>
            </a:r>
            <a:r>
              <a:rPr sz="3400" lang="en-US">
                <a:solidFill>
                  <a:srgbClr val="000000"/>
                </a:solidFill>
              </a:rPr>
              <a:t>v</a:t>
            </a:r>
            <a:r>
              <a:rPr sz="3400" lang="en-US">
                <a:solidFill>
                  <a:srgbClr val="000000"/>
                </a:solidFill>
              </a:rPr>
              <a:t>i</a:t>
            </a:r>
            <a:r>
              <a:rPr sz="3400" lang="en-US">
                <a:solidFill>
                  <a:srgbClr val="000000"/>
                </a:solidFill>
              </a:rPr>
              <a:t>r</a:t>
            </a:r>
            <a:r>
              <a:rPr sz="3400" lang="en-US">
                <a:solidFill>
                  <a:srgbClr val="000000"/>
                </a:solidFill>
              </a:rPr>
              <a:t>o</a:t>
            </a:r>
            <a:r>
              <a:rPr sz="3400" lang="en-US">
                <a:solidFill>
                  <a:srgbClr val="000000"/>
                </a:solidFill>
              </a:rPr>
              <a:t>m</a:t>
            </a:r>
            <a:r>
              <a:rPr sz="3400" lang="en-US">
                <a:solidFill>
                  <a:srgbClr val="000000"/>
                </a:solidFill>
              </a:rPr>
              <a:t>e</a:t>
            </a:r>
            <a:r>
              <a:rPr sz="3400" lang="en-US">
                <a:solidFill>
                  <a:srgbClr val="000000"/>
                </a:solidFill>
              </a:rPr>
              <a:t>n</a:t>
            </a:r>
            <a:r>
              <a:rPr sz="3400" lang="en-US">
                <a:solidFill>
                  <a:srgbClr val="000000"/>
                </a:solidFill>
              </a:rPr>
              <a:t>t</a:t>
            </a:r>
            <a:r>
              <a:rPr sz="3400" lang="en-US">
                <a:solidFill>
                  <a:srgbClr val="000000"/>
                </a:solidFill>
              </a:rPr>
              <a:t> </a:t>
            </a:r>
            <a:r>
              <a:rPr sz="3400" lang="en-US">
                <a:solidFill>
                  <a:srgbClr val="000000"/>
                </a:solidFill>
              </a:rPr>
              <a:t>t</a:t>
            </a:r>
            <a:r>
              <a:rPr sz="3400" lang="en-US">
                <a:solidFill>
                  <a:srgbClr val="000000"/>
                </a:solidFill>
              </a:rPr>
              <a:t>r</a:t>
            </a:r>
            <a:r>
              <a:rPr sz="3400" lang="en-US">
                <a:solidFill>
                  <a:srgbClr val="000000"/>
                </a:solidFill>
              </a:rPr>
              <a:t>a</a:t>
            </a:r>
            <a:r>
              <a:rPr sz="3400" lang="en-US">
                <a:solidFill>
                  <a:srgbClr val="000000"/>
                </a:solidFill>
              </a:rPr>
              <a:t>n</a:t>
            </a:r>
            <a:r>
              <a:rPr sz="3400" lang="en-US">
                <a:solidFill>
                  <a:srgbClr val="000000"/>
                </a:solidFill>
              </a:rPr>
              <a:t>s</a:t>
            </a:r>
            <a:r>
              <a:rPr sz="3400" lang="en-US">
                <a:solidFill>
                  <a:srgbClr val="000000"/>
                </a:solidFill>
              </a:rPr>
              <a:t>a</a:t>
            </a:r>
            <a:r>
              <a:rPr sz="3400" lang="en-US">
                <a:solidFill>
                  <a:srgbClr val="000000"/>
                </a:solidFill>
              </a:rPr>
              <a:t>c</a:t>
            </a:r>
            <a:r>
              <a:rPr sz="3400" lang="en-US">
                <a:solidFill>
                  <a:srgbClr val="000000"/>
                </a:solidFill>
              </a:rPr>
              <a:t>tion</a:t>
            </a:r>
            <a:r>
              <a:rPr sz="3400" lang="en-US">
                <a:solidFill>
                  <a:srgbClr val="000000"/>
                </a:solidFill>
              </a:rPr>
              <a:t>s</a:t>
            </a:r>
            <a:r>
              <a:rPr sz="3400" lang="en-US">
                <a:solidFill>
                  <a:srgbClr val="000000"/>
                </a:solidFill>
              </a:rPr>
              <a:t> </a:t>
            </a:r>
            <a:r>
              <a:rPr sz="3400" lang="en-US">
                <a:solidFill>
                  <a:srgbClr val="000000"/>
                </a:solidFill>
              </a:rPr>
              <a:t>i</a:t>
            </a:r>
            <a:r>
              <a:rPr sz="3400" lang="en-US">
                <a:solidFill>
                  <a:srgbClr val="000000"/>
                </a:solidFill>
              </a:rPr>
              <a:t>n</a:t>
            </a:r>
            <a:r>
              <a:rPr sz="3400" lang="en-US">
                <a:solidFill>
                  <a:srgbClr val="000000"/>
                </a:solidFill>
              </a:rPr>
              <a:t> </a:t>
            </a:r>
            <a:r>
              <a:rPr sz="3400" lang="en-US">
                <a:solidFill>
                  <a:srgbClr val="000000"/>
                </a:solidFill>
              </a:rPr>
              <a:t>r</a:t>
            </a:r>
            <a:r>
              <a:rPr sz="3400" lang="en-US">
                <a:solidFill>
                  <a:srgbClr val="000000"/>
                </a:solidFill>
              </a:rPr>
              <a:t>e</a:t>
            </a:r>
            <a:r>
              <a:rPr sz="3400" lang="en-US">
                <a:solidFill>
                  <a:srgbClr val="000000"/>
                </a:solidFill>
              </a:rPr>
              <a:t>s</a:t>
            </a:r>
            <a:r>
              <a:rPr sz="3400" lang="en-US">
                <a:solidFill>
                  <a:srgbClr val="000000"/>
                </a:solidFill>
              </a:rPr>
              <a:t>i</a:t>
            </a:r>
            <a:r>
              <a:rPr sz="3400" lang="en-US">
                <a:solidFill>
                  <a:srgbClr val="000000"/>
                </a:solidFill>
              </a:rPr>
              <a:t>d</a:t>
            </a:r>
            <a:r>
              <a:rPr sz="3400" lang="en-US">
                <a:solidFill>
                  <a:srgbClr val="000000"/>
                </a:solidFill>
              </a:rPr>
              <a:t>e</a:t>
            </a:r>
            <a:r>
              <a:rPr sz="3400" lang="en-US">
                <a:solidFill>
                  <a:srgbClr val="000000"/>
                </a:solidFill>
              </a:rPr>
              <a:t>ntial </a:t>
            </a:r>
            <a:r>
              <a:rPr sz="3400" lang="en-US">
                <a:solidFill>
                  <a:srgbClr val="000000"/>
                </a:solidFill>
              </a:rPr>
              <a:t> </a:t>
            </a:r>
            <a:r>
              <a:rPr sz="3400" lang="en-US">
                <a:solidFill>
                  <a:srgbClr val="000000"/>
                </a:solidFill>
              </a:rPr>
              <a:t>e</a:t>
            </a:r>
            <a:r>
              <a:rPr sz="3400" lang="en-US">
                <a:solidFill>
                  <a:srgbClr val="000000"/>
                </a:solidFill>
              </a:rPr>
              <a:t>n</a:t>
            </a:r>
            <a:r>
              <a:rPr sz="3400" lang="en-US">
                <a:solidFill>
                  <a:srgbClr val="000000"/>
                </a:solidFill>
              </a:rPr>
              <a:t>vironment</a:t>
            </a:r>
            <a:r>
              <a:rPr sz="3400" lang="en-US">
                <a:solidFill>
                  <a:srgbClr val="000000"/>
                </a:solidFill>
              </a:rPr>
              <a:t>s</a:t>
            </a:r>
            <a:r>
              <a:rPr sz="3400" lang="en-US">
                <a:solidFill>
                  <a:srgbClr val="000000"/>
                </a:solidFill>
              </a:rPr>
              <a:t>.</a:t>
            </a:r>
            <a:endParaRPr sz="2800" lang="en-US">
              <a:solidFill>
                <a:srgbClr val="000000"/>
              </a:solidFill>
            </a:endParaRPr>
          </a:p>
          <a:p>
            <a:pPr indent="-457200" marL="457200">
              <a:buFont typeface="Arial"/>
              <a:buChar char="•"/>
            </a:pPr>
            <a:r>
              <a:rPr sz="3100" lang="en-US">
                <a:solidFill>
                  <a:srgbClr val="000000"/>
                </a:solidFill>
              </a:rPr>
              <a:t>M</a:t>
            </a:r>
            <a:r>
              <a:rPr sz="3100" lang="en-US">
                <a:solidFill>
                  <a:srgbClr val="000000"/>
                </a:solidFill>
              </a:rPr>
              <a:t>u</a:t>
            </a:r>
            <a:r>
              <a:rPr sz="3100" lang="en-US">
                <a:solidFill>
                  <a:srgbClr val="000000"/>
                </a:solidFill>
              </a:rPr>
              <a:t>l</a:t>
            </a:r>
            <a:r>
              <a:rPr sz="3100" lang="en-US">
                <a:solidFill>
                  <a:srgbClr val="000000"/>
                </a:solidFill>
              </a:rPr>
              <a:t>t</a:t>
            </a:r>
            <a:r>
              <a:rPr sz="3100" lang="en-US">
                <a:solidFill>
                  <a:srgbClr val="000000"/>
                </a:solidFill>
              </a:rPr>
              <a:t>i</a:t>
            </a:r>
            <a:r>
              <a:rPr sz="3100" lang="en-US">
                <a:solidFill>
                  <a:srgbClr val="000000"/>
                </a:solidFill>
              </a:rPr>
              <a:t>d</a:t>
            </a:r>
            <a:r>
              <a:rPr sz="3100" lang="en-US">
                <a:solidFill>
                  <a:srgbClr val="000000"/>
                </a:solidFill>
              </a:rPr>
              <a:t>i</a:t>
            </a:r>
            <a:r>
              <a:rPr sz="3100" lang="en-US">
                <a:solidFill>
                  <a:srgbClr val="000000"/>
                </a:solidFill>
              </a:rPr>
              <a:t>mensional </a:t>
            </a:r>
            <a:r>
              <a:rPr sz="3100" lang="en-US">
                <a:solidFill>
                  <a:srgbClr val="000000"/>
                </a:solidFill>
              </a:rPr>
              <a:t>a</a:t>
            </a:r>
            <a:r>
              <a:rPr sz="3100" lang="en-US">
                <a:solidFill>
                  <a:srgbClr val="000000"/>
                </a:solidFill>
              </a:rPr>
              <a:t>p</a:t>
            </a:r>
            <a:r>
              <a:rPr sz="3100" lang="en-US">
                <a:solidFill>
                  <a:srgbClr val="000000"/>
                </a:solidFill>
              </a:rPr>
              <a:t>p</a:t>
            </a:r>
            <a:r>
              <a:rPr sz="3100" lang="en-US">
                <a:solidFill>
                  <a:srgbClr val="000000"/>
                </a:solidFill>
              </a:rPr>
              <a:t>r</a:t>
            </a:r>
            <a:r>
              <a:rPr sz="3100" lang="en-US">
                <a:solidFill>
                  <a:srgbClr val="000000"/>
                </a:solidFill>
              </a:rPr>
              <a:t>o</a:t>
            </a:r>
            <a:r>
              <a:rPr sz="3100" lang="en-US">
                <a:solidFill>
                  <a:srgbClr val="000000"/>
                </a:solidFill>
              </a:rPr>
              <a:t>a</a:t>
            </a:r>
            <a:r>
              <a:rPr sz="3100" lang="en-US">
                <a:solidFill>
                  <a:srgbClr val="000000"/>
                </a:solidFill>
              </a:rPr>
              <a:t>ch </a:t>
            </a:r>
            <a:endParaRPr sz="2800"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>
    <p:cover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 dpi="0">
          <a:blip xmlns:r="http://schemas.openxmlformats.org/officeDocument/2006/relationships" r:embed="rId1">
            <a:alphaModFix amt="99000"/>
            <a:lum/>
          </a:blip>
          <a:srcRect/>
          <a:stretch>
            <a:fillRect/>
          </a:stretch>
        </a:blipFill>
      </p:bgPr>
    </p:bg>
    <p:spTree>
      <p:nvGrpSpPr>
        <p:cNvPr id="3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6" name="图片占位符 3"/>
          <p:cNvPicPr>
            <a:picLocks noChangeAspect="1" noGrp="1"/>
          </p:cNvPicPr>
          <p:nvPr>
            <p:ph type="pic" sz="quarter" idx="10"/>
          </p:nvPr>
        </p:nvPicPr>
        <p:blipFill>
          <a:blip xmlns:r="http://schemas.openxmlformats.org/officeDocument/2006/relationships" r:embed="rId2" cstate="print"/>
          <a:srcRect l="23676" r="23676"/>
          <a:stretch>
            <a:fillRect/>
          </a:stretch>
        </p:blipFill>
        <p:spPr>
          <a:xfrm>
            <a:off x="0" y="0"/>
            <a:ext cx="5776913" cy="6858000"/>
          </a:xfrm>
        </p:spPr>
      </p:pic>
      <p:sp>
        <p:nvSpPr>
          <p:cNvPr id="1048589" name=""/>
          <p:cNvSpPr txBox="1"/>
          <p:nvPr/>
        </p:nvSpPr>
        <p:spPr>
          <a:xfrm rot="20956526">
            <a:off x="4698160" y="2972211"/>
            <a:ext cx="6462075" cy="510540"/>
          </a:xfrm>
          <a:prstGeom prst="rect"/>
        </p:spPr>
        <p:txBody>
          <a:bodyPr rtlCol="0" wrap="square">
            <a:spAutoFit/>
          </a:bodyPr>
          <a:p>
            <a:r>
              <a:rPr sz="2800" lang="en-US">
                <a:solidFill>
                  <a:srgbClr val="000000"/>
                </a:solidFill>
              </a:rPr>
              <a:t>.</a:t>
            </a:r>
            <a:endParaRPr sz="2800" lang="en-US">
              <a:solidFill>
                <a:srgbClr val="000000"/>
              </a:solidFill>
            </a:endParaRPr>
          </a:p>
        </p:txBody>
      </p:sp>
      <p:sp>
        <p:nvSpPr>
          <p:cNvPr id="1048590" name=""/>
          <p:cNvSpPr txBox="1"/>
          <p:nvPr/>
        </p:nvSpPr>
        <p:spPr>
          <a:xfrm>
            <a:off x="5556647" y="609009"/>
            <a:ext cx="6635352" cy="5984240"/>
          </a:xfrm>
          <a:prstGeom prst="rect"/>
          <a:solidFill>
            <a:srgbClr val="D04617"/>
          </a:solidFill>
        </p:spPr>
        <p:txBody>
          <a:bodyPr rtlCol="0" wrap="square">
            <a:spAutoFit/>
          </a:bodyPr>
          <a:p>
            <a:r>
              <a:rPr sz="4400" lang="en-US">
                <a:solidFill>
                  <a:srgbClr val="000000"/>
                </a:solidFill>
              </a:rPr>
              <a:t>U</a:t>
            </a:r>
            <a:r>
              <a:rPr sz="4400" lang="en-US">
                <a:solidFill>
                  <a:srgbClr val="000000"/>
                </a:solidFill>
              </a:rPr>
              <a:t>r</a:t>
            </a:r>
            <a:r>
              <a:rPr sz="4400" lang="en-US">
                <a:solidFill>
                  <a:srgbClr val="000000"/>
                </a:solidFill>
              </a:rPr>
              <a:t>b</a:t>
            </a:r>
            <a:r>
              <a:rPr sz="4400" lang="en-US">
                <a:solidFill>
                  <a:srgbClr val="000000"/>
                </a:solidFill>
              </a:rPr>
              <a:t>a</a:t>
            </a:r>
            <a:r>
              <a:rPr sz="4400" lang="en-US">
                <a:solidFill>
                  <a:srgbClr val="000000"/>
                </a:solidFill>
              </a:rPr>
              <a:t>n</a:t>
            </a:r>
            <a:r>
              <a:rPr sz="4400" lang="en-US">
                <a:solidFill>
                  <a:srgbClr val="000000"/>
                </a:solidFill>
              </a:rPr>
              <a:t> </a:t>
            </a:r>
            <a:r>
              <a:rPr sz="4400" lang="en-US">
                <a:solidFill>
                  <a:srgbClr val="000000"/>
                </a:solidFill>
              </a:rPr>
              <a:t>s</a:t>
            </a:r>
            <a:r>
              <a:rPr sz="4400" lang="en-US">
                <a:solidFill>
                  <a:srgbClr val="000000"/>
                </a:solidFill>
              </a:rPr>
              <a:t>e</a:t>
            </a:r>
            <a:r>
              <a:rPr sz="4400" lang="en-US">
                <a:solidFill>
                  <a:srgbClr val="000000"/>
                </a:solidFill>
              </a:rPr>
              <a:t>t</a:t>
            </a:r>
            <a:r>
              <a:rPr sz="4400" lang="en-US">
                <a:solidFill>
                  <a:srgbClr val="000000"/>
                </a:solidFill>
              </a:rPr>
              <a:t>t</a:t>
            </a:r>
            <a:r>
              <a:rPr sz="4400" lang="en-US">
                <a:solidFill>
                  <a:srgbClr val="000000"/>
                </a:solidFill>
              </a:rPr>
              <a:t>i</a:t>
            </a:r>
            <a:r>
              <a:rPr sz="4400" lang="en-US">
                <a:solidFill>
                  <a:srgbClr val="000000"/>
                </a:solidFill>
              </a:rPr>
              <a:t>n</a:t>
            </a:r>
            <a:r>
              <a:rPr sz="4400" lang="en-US">
                <a:solidFill>
                  <a:srgbClr val="000000"/>
                </a:solidFill>
              </a:rPr>
              <a:t>g</a:t>
            </a:r>
            <a:r>
              <a:rPr sz="4400" lang="en-US">
                <a:solidFill>
                  <a:srgbClr val="000000"/>
                </a:solidFill>
              </a:rPr>
              <a:t>s</a:t>
            </a:r>
            <a:r>
              <a:rPr sz="4400" lang="en-US">
                <a:solidFill>
                  <a:srgbClr val="000000"/>
                </a:solidFill>
              </a:rPr>
              <a:t> </a:t>
            </a:r>
            <a:r>
              <a:rPr sz="4400" lang="en-US">
                <a:solidFill>
                  <a:srgbClr val="000000"/>
                </a:solidFill>
              </a:rPr>
              <a:t>a</a:t>
            </a:r>
            <a:r>
              <a:rPr sz="4400" lang="en-US">
                <a:solidFill>
                  <a:srgbClr val="000000"/>
                </a:solidFill>
              </a:rPr>
              <a:t>s</a:t>
            </a:r>
            <a:r>
              <a:rPr sz="4400" lang="en-US">
                <a:solidFill>
                  <a:srgbClr val="000000"/>
                </a:solidFill>
              </a:rPr>
              <a:t> </a:t>
            </a:r>
            <a:r>
              <a:rPr sz="4400" lang="en-US">
                <a:solidFill>
                  <a:srgbClr val="000000"/>
                </a:solidFill>
              </a:rPr>
              <a:t>a</a:t>
            </a:r>
            <a:r>
              <a:rPr sz="4400" lang="en-US">
                <a:solidFill>
                  <a:srgbClr val="000000"/>
                </a:solidFill>
              </a:rPr>
              <a:t> </a:t>
            </a:r>
            <a:r>
              <a:rPr sz="4400" lang="en-US">
                <a:solidFill>
                  <a:srgbClr val="000000"/>
                </a:solidFill>
              </a:rPr>
              <a:t>s</a:t>
            </a:r>
            <a:r>
              <a:rPr sz="4400" lang="en-US">
                <a:solidFill>
                  <a:srgbClr val="000000"/>
                </a:solidFill>
              </a:rPr>
              <a:t>o</a:t>
            </a:r>
            <a:r>
              <a:rPr sz="4400" lang="en-US">
                <a:solidFill>
                  <a:srgbClr val="000000"/>
                </a:solidFill>
              </a:rPr>
              <a:t>u</a:t>
            </a:r>
            <a:r>
              <a:rPr sz="4400" lang="en-US">
                <a:solidFill>
                  <a:srgbClr val="000000"/>
                </a:solidFill>
              </a:rPr>
              <a:t>rce </a:t>
            </a:r>
            <a:r>
              <a:rPr sz="4400" lang="en-US">
                <a:solidFill>
                  <a:srgbClr val="000000"/>
                </a:solidFill>
              </a:rPr>
              <a:t>o</a:t>
            </a:r>
            <a:r>
              <a:rPr sz="4400" lang="en-US">
                <a:solidFill>
                  <a:srgbClr val="000000"/>
                </a:solidFill>
              </a:rPr>
              <a:t>f </a:t>
            </a:r>
            <a:r>
              <a:rPr sz="4400" lang="en-US">
                <a:solidFill>
                  <a:srgbClr val="000000"/>
                </a:solidFill>
              </a:rPr>
              <a:t>s</a:t>
            </a:r>
            <a:r>
              <a:rPr sz="4400" lang="en-US">
                <a:solidFill>
                  <a:srgbClr val="000000"/>
                </a:solidFill>
              </a:rPr>
              <a:t>t</a:t>
            </a:r>
            <a:r>
              <a:rPr sz="4400" lang="en-US">
                <a:solidFill>
                  <a:srgbClr val="000000"/>
                </a:solidFill>
              </a:rPr>
              <a:t>r</a:t>
            </a:r>
            <a:r>
              <a:rPr sz="4400" lang="en-US">
                <a:solidFill>
                  <a:srgbClr val="000000"/>
                </a:solidFill>
              </a:rPr>
              <a:t>e</a:t>
            </a:r>
            <a:r>
              <a:rPr sz="4400" lang="en-US">
                <a:solidFill>
                  <a:srgbClr val="000000"/>
                </a:solidFill>
              </a:rPr>
              <a:t>s</a:t>
            </a:r>
            <a:r>
              <a:rPr sz="4400" lang="en-US">
                <a:solidFill>
                  <a:srgbClr val="000000"/>
                </a:solidFill>
              </a:rPr>
              <a:t>s</a:t>
            </a:r>
            <a:r>
              <a:rPr sz="4400" lang="en-US">
                <a:solidFill>
                  <a:srgbClr val="000000"/>
                </a:solidFill>
              </a:rPr>
              <a:t> </a:t>
            </a:r>
            <a:r>
              <a:rPr sz="4400" lang="en-US">
                <a:solidFill>
                  <a:srgbClr val="000000"/>
                </a:solidFill>
              </a:rPr>
              <a:t>a</a:t>
            </a:r>
            <a:r>
              <a:rPr sz="4400" lang="en-US">
                <a:solidFill>
                  <a:srgbClr val="000000"/>
                </a:solidFill>
              </a:rPr>
              <a:t>n</a:t>
            </a:r>
            <a:r>
              <a:rPr sz="4400" lang="en-US">
                <a:solidFill>
                  <a:srgbClr val="000000"/>
                </a:solidFill>
              </a:rPr>
              <a:t>d</a:t>
            </a:r>
            <a:r>
              <a:rPr sz="4400" lang="en-US">
                <a:solidFill>
                  <a:srgbClr val="000000"/>
                </a:solidFill>
              </a:rPr>
              <a:t> </a:t>
            </a:r>
            <a:r>
              <a:rPr sz="4400" lang="en-US">
                <a:solidFill>
                  <a:srgbClr val="000000"/>
                </a:solidFill>
              </a:rPr>
              <a:t>D</a:t>
            </a:r>
            <a:r>
              <a:rPr sz="4400" lang="en-US">
                <a:solidFill>
                  <a:srgbClr val="000000"/>
                </a:solidFill>
              </a:rPr>
              <a:t>i</a:t>
            </a:r>
            <a:r>
              <a:rPr sz="4400" lang="en-US">
                <a:solidFill>
                  <a:srgbClr val="000000"/>
                </a:solidFill>
              </a:rPr>
              <a:t>s</a:t>
            </a:r>
            <a:r>
              <a:rPr sz="4400" lang="en-US">
                <a:solidFill>
                  <a:srgbClr val="000000"/>
                </a:solidFill>
              </a:rPr>
              <a:t>c</a:t>
            </a:r>
            <a:r>
              <a:rPr sz="4400" lang="en-US">
                <a:solidFill>
                  <a:srgbClr val="000000"/>
                </a:solidFill>
              </a:rPr>
              <a:t>o</a:t>
            </a:r>
            <a:r>
              <a:rPr sz="4400" lang="en-US">
                <a:solidFill>
                  <a:srgbClr val="000000"/>
                </a:solidFill>
              </a:rPr>
              <a:t>m</a:t>
            </a:r>
            <a:r>
              <a:rPr sz="4400" lang="en-US">
                <a:solidFill>
                  <a:srgbClr val="000000"/>
                </a:solidFill>
              </a:rPr>
              <a:t>fort </a:t>
            </a:r>
            <a:r>
              <a:rPr sz="4400" lang="en-US">
                <a:solidFill>
                  <a:srgbClr val="000000"/>
                </a:solidFill>
              </a:rPr>
              <a:t>:</a:t>
            </a:r>
            <a:endParaRPr sz="2800" lang="en-US">
              <a:solidFill>
                <a:srgbClr val="000000"/>
              </a:solidFill>
            </a:endParaRPr>
          </a:p>
          <a:p>
            <a:pPr indent="-457200" marL="457200">
              <a:buFont typeface="Arial"/>
              <a:buChar char="•"/>
            </a:pPr>
            <a:r>
              <a:rPr sz="3800" lang="en-US">
                <a:solidFill>
                  <a:srgbClr val="000000"/>
                </a:solidFill>
              </a:rPr>
              <a:t>U</a:t>
            </a:r>
            <a:r>
              <a:rPr sz="3800" lang="en-US">
                <a:solidFill>
                  <a:srgbClr val="000000"/>
                </a:solidFill>
              </a:rPr>
              <a:t>r</a:t>
            </a:r>
            <a:r>
              <a:rPr sz="3800" lang="en-US">
                <a:solidFill>
                  <a:srgbClr val="000000"/>
                </a:solidFill>
              </a:rPr>
              <a:t>b</a:t>
            </a:r>
            <a:r>
              <a:rPr sz="3800" lang="en-US">
                <a:solidFill>
                  <a:srgbClr val="000000"/>
                </a:solidFill>
              </a:rPr>
              <a:t>a</a:t>
            </a:r>
            <a:r>
              <a:rPr sz="3800" lang="en-US">
                <a:solidFill>
                  <a:srgbClr val="000000"/>
                </a:solidFill>
              </a:rPr>
              <a:t>n</a:t>
            </a:r>
            <a:r>
              <a:rPr sz="3800" lang="en-US">
                <a:solidFill>
                  <a:srgbClr val="000000"/>
                </a:solidFill>
              </a:rPr>
              <a:t> </a:t>
            </a:r>
            <a:r>
              <a:rPr sz="3800" lang="en-US">
                <a:solidFill>
                  <a:srgbClr val="000000"/>
                </a:solidFill>
              </a:rPr>
              <a:t>s</a:t>
            </a:r>
            <a:r>
              <a:rPr sz="3800" lang="en-US">
                <a:solidFill>
                  <a:srgbClr val="000000"/>
                </a:solidFill>
              </a:rPr>
              <a:t>e</a:t>
            </a:r>
            <a:r>
              <a:rPr sz="3800" lang="en-US">
                <a:solidFill>
                  <a:srgbClr val="000000"/>
                </a:solidFill>
              </a:rPr>
              <a:t>t</a:t>
            </a:r>
            <a:r>
              <a:rPr sz="3800" lang="en-US">
                <a:solidFill>
                  <a:srgbClr val="000000"/>
                </a:solidFill>
              </a:rPr>
              <a:t>t</a:t>
            </a:r>
            <a:r>
              <a:rPr sz="3800" lang="en-US">
                <a:solidFill>
                  <a:srgbClr val="000000"/>
                </a:solidFill>
              </a:rPr>
              <a:t>ings </a:t>
            </a:r>
            <a:r>
              <a:rPr sz="3800" lang="en-US">
                <a:solidFill>
                  <a:srgbClr val="000000"/>
                </a:solidFill>
              </a:rPr>
              <a:t>h</a:t>
            </a:r>
            <a:r>
              <a:rPr sz="3800" lang="en-US">
                <a:solidFill>
                  <a:srgbClr val="000000"/>
                </a:solidFill>
              </a:rPr>
              <a:t>a</a:t>
            </a:r>
            <a:r>
              <a:rPr sz="3800" lang="en-US">
                <a:solidFill>
                  <a:srgbClr val="000000"/>
                </a:solidFill>
              </a:rPr>
              <a:t>v</a:t>
            </a:r>
            <a:r>
              <a:rPr sz="3800" lang="en-US">
                <a:solidFill>
                  <a:srgbClr val="000000"/>
                </a:solidFill>
              </a:rPr>
              <a:t>e</a:t>
            </a:r>
            <a:r>
              <a:rPr sz="3800" lang="en-US">
                <a:solidFill>
                  <a:srgbClr val="000000"/>
                </a:solidFill>
              </a:rPr>
              <a:t> </a:t>
            </a:r>
            <a:r>
              <a:rPr sz="3800" lang="en-US">
                <a:solidFill>
                  <a:srgbClr val="000000"/>
                </a:solidFill>
              </a:rPr>
              <a:t>t</a:t>
            </a:r>
            <a:r>
              <a:rPr sz="3800" lang="en-US">
                <a:solidFill>
                  <a:srgbClr val="000000"/>
                </a:solidFill>
              </a:rPr>
              <a:t>r</a:t>
            </a:r>
            <a:r>
              <a:rPr sz="3800" lang="en-US">
                <a:solidFill>
                  <a:srgbClr val="000000"/>
                </a:solidFill>
              </a:rPr>
              <a:t>a</a:t>
            </a:r>
            <a:r>
              <a:rPr sz="3800" lang="en-US">
                <a:solidFill>
                  <a:srgbClr val="000000"/>
                </a:solidFill>
              </a:rPr>
              <a:t>d</a:t>
            </a:r>
            <a:r>
              <a:rPr sz="3800" lang="en-US">
                <a:solidFill>
                  <a:srgbClr val="000000"/>
                </a:solidFill>
              </a:rPr>
              <a:t>i</a:t>
            </a:r>
            <a:r>
              <a:rPr sz="3800" lang="en-US">
                <a:solidFill>
                  <a:srgbClr val="000000"/>
                </a:solidFill>
              </a:rPr>
              <a:t>tionally </a:t>
            </a:r>
            <a:r>
              <a:rPr sz="3800" lang="en-US">
                <a:solidFill>
                  <a:srgbClr val="000000"/>
                </a:solidFill>
              </a:rPr>
              <a:t>a</a:t>
            </a:r>
            <a:r>
              <a:rPr sz="3800" lang="en-US">
                <a:solidFill>
                  <a:srgbClr val="000000"/>
                </a:solidFill>
              </a:rPr>
              <a:t>t</a:t>
            </a:r>
            <a:r>
              <a:rPr sz="3800" lang="en-US">
                <a:solidFill>
                  <a:srgbClr val="000000"/>
                </a:solidFill>
              </a:rPr>
              <a:t>t</a:t>
            </a:r>
            <a:r>
              <a:rPr sz="3800" lang="en-US">
                <a:solidFill>
                  <a:srgbClr val="000000"/>
                </a:solidFill>
              </a:rPr>
              <a:t>r</a:t>
            </a:r>
            <a:r>
              <a:rPr sz="3800" lang="en-US">
                <a:solidFill>
                  <a:srgbClr val="000000"/>
                </a:solidFill>
              </a:rPr>
              <a:t>a</a:t>
            </a:r>
            <a:r>
              <a:rPr sz="3800" lang="en-US">
                <a:solidFill>
                  <a:srgbClr val="000000"/>
                </a:solidFill>
              </a:rPr>
              <a:t>c</a:t>
            </a:r>
            <a:r>
              <a:rPr sz="3800" lang="en-US">
                <a:solidFill>
                  <a:srgbClr val="000000"/>
                </a:solidFill>
              </a:rPr>
              <a:t>t</a:t>
            </a:r>
            <a:r>
              <a:rPr sz="3800" lang="en-US">
                <a:solidFill>
                  <a:srgbClr val="000000"/>
                </a:solidFill>
              </a:rPr>
              <a:t>e</a:t>
            </a:r>
            <a:r>
              <a:rPr sz="3800" lang="en-US">
                <a:solidFill>
                  <a:srgbClr val="000000"/>
                </a:solidFill>
              </a:rPr>
              <a:t>d</a:t>
            </a:r>
            <a:r>
              <a:rPr sz="3800" lang="en-US">
                <a:solidFill>
                  <a:srgbClr val="000000"/>
                </a:solidFill>
              </a:rPr>
              <a:t> </a:t>
            </a:r>
            <a:r>
              <a:rPr sz="3800" lang="en-US">
                <a:solidFill>
                  <a:srgbClr val="000000"/>
                </a:solidFill>
              </a:rPr>
              <a:t>m</a:t>
            </a:r>
            <a:r>
              <a:rPr sz="3800" lang="en-US">
                <a:solidFill>
                  <a:srgbClr val="000000"/>
                </a:solidFill>
              </a:rPr>
              <a:t>a</a:t>
            </a:r>
            <a:r>
              <a:rPr sz="3800" lang="en-US">
                <a:solidFill>
                  <a:srgbClr val="000000"/>
                </a:solidFill>
              </a:rPr>
              <a:t>n</a:t>
            </a:r>
            <a:r>
              <a:rPr sz="3800" lang="en-US">
                <a:solidFill>
                  <a:srgbClr val="000000"/>
                </a:solidFill>
              </a:rPr>
              <a:t>y</a:t>
            </a:r>
            <a:r>
              <a:rPr sz="3800" lang="en-US">
                <a:solidFill>
                  <a:srgbClr val="000000"/>
                </a:solidFill>
              </a:rPr>
              <a:t> </a:t>
            </a:r>
            <a:r>
              <a:rPr sz="3800" lang="en-US">
                <a:solidFill>
                  <a:srgbClr val="000000"/>
                </a:solidFill>
              </a:rPr>
              <a:t>p</a:t>
            </a:r>
            <a:r>
              <a:rPr sz="3800" lang="en-US">
                <a:solidFill>
                  <a:srgbClr val="000000"/>
                </a:solidFill>
              </a:rPr>
              <a:t>e</a:t>
            </a:r>
            <a:r>
              <a:rPr sz="3800" lang="en-US">
                <a:solidFill>
                  <a:srgbClr val="000000"/>
                </a:solidFill>
              </a:rPr>
              <a:t>o</a:t>
            </a:r>
            <a:r>
              <a:rPr sz="3800" lang="en-US">
                <a:solidFill>
                  <a:srgbClr val="000000"/>
                </a:solidFill>
              </a:rPr>
              <a:t>p</a:t>
            </a:r>
            <a:r>
              <a:rPr sz="3800" lang="en-US">
                <a:solidFill>
                  <a:srgbClr val="000000"/>
                </a:solidFill>
              </a:rPr>
              <a:t>l</a:t>
            </a:r>
            <a:r>
              <a:rPr sz="3800" lang="en-US">
                <a:solidFill>
                  <a:srgbClr val="000000"/>
                </a:solidFill>
              </a:rPr>
              <a:t>e </a:t>
            </a:r>
            <a:r>
              <a:rPr sz="3800" lang="en-US">
                <a:solidFill>
                  <a:srgbClr val="000000"/>
                </a:solidFill>
              </a:rPr>
              <a:t>b</a:t>
            </a:r>
            <a:r>
              <a:rPr sz="3800" lang="en-US">
                <a:solidFill>
                  <a:srgbClr val="000000"/>
                </a:solidFill>
              </a:rPr>
              <a:t>e</a:t>
            </a:r>
            <a:r>
              <a:rPr sz="3800" lang="en-US">
                <a:solidFill>
                  <a:srgbClr val="000000"/>
                </a:solidFill>
              </a:rPr>
              <a:t>c</a:t>
            </a:r>
            <a:r>
              <a:rPr sz="3800" lang="en-US">
                <a:solidFill>
                  <a:srgbClr val="000000"/>
                </a:solidFill>
              </a:rPr>
              <a:t>a</a:t>
            </a:r>
            <a:r>
              <a:rPr sz="3800" lang="en-US">
                <a:solidFill>
                  <a:srgbClr val="000000"/>
                </a:solidFill>
              </a:rPr>
              <a:t>u</a:t>
            </a:r>
            <a:r>
              <a:rPr sz="3800" lang="en-US">
                <a:solidFill>
                  <a:srgbClr val="000000"/>
                </a:solidFill>
              </a:rPr>
              <a:t>s</a:t>
            </a:r>
            <a:r>
              <a:rPr sz="3800" lang="en-US">
                <a:solidFill>
                  <a:srgbClr val="000000"/>
                </a:solidFill>
              </a:rPr>
              <a:t>e</a:t>
            </a:r>
            <a:r>
              <a:rPr sz="3800" lang="en-US">
                <a:solidFill>
                  <a:srgbClr val="000000"/>
                </a:solidFill>
              </a:rPr>
              <a:t> </a:t>
            </a:r>
            <a:r>
              <a:rPr sz="3800" lang="en-US">
                <a:solidFill>
                  <a:srgbClr val="000000"/>
                </a:solidFill>
              </a:rPr>
              <a:t>t</a:t>
            </a:r>
            <a:r>
              <a:rPr sz="3800" lang="en-US">
                <a:solidFill>
                  <a:srgbClr val="000000"/>
                </a:solidFill>
              </a:rPr>
              <a:t>h</a:t>
            </a:r>
            <a:r>
              <a:rPr sz="3800" lang="en-US">
                <a:solidFill>
                  <a:srgbClr val="000000"/>
                </a:solidFill>
              </a:rPr>
              <a:t>e</a:t>
            </a:r>
            <a:r>
              <a:rPr sz="3800" lang="en-US">
                <a:solidFill>
                  <a:srgbClr val="000000"/>
                </a:solidFill>
              </a:rPr>
              <a:t>y</a:t>
            </a:r>
            <a:r>
              <a:rPr sz="3800" lang="en-US">
                <a:solidFill>
                  <a:srgbClr val="000000"/>
                </a:solidFill>
              </a:rPr>
              <a:t> </a:t>
            </a:r>
            <a:r>
              <a:rPr sz="3800" lang="en-US">
                <a:solidFill>
                  <a:srgbClr val="000000"/>
                </a:solidFill>
              </a:rPr>
              <a:t>o</a:t>
            </a:r>
            <a:r>
              <a:rPr sz="3800" lang="en-US">
                <a:solidFill>
                  <a:srgbClr val="000000"/>
                </a:solidFill>
              </a:rPr>
              <a:t>f</a:t>
            </a:r>
            <a:r>
              <a:rPr sz="3800" lang="en-US">
                <a:solidFill>
                  <a:srgbClr val="000000"/>
                </a:solidFill>
              </a:rPr>
              <a:t>f</a:t>
            </a:r>
            <a:r>
              <a:rPr sz="3800" lang="en-US">
                <a:solidFill>
                  <a:srgbClr val="000000"/>
                </a:solidFill>
              </a:rPr>
              <a:t>e</a:t>
            </a:r>
            <a:r>
              <a:rPr sz="3800" lang="en-US">
                <a:solidFill>
                  <a:srgbClr val="000000"/>
                </a:solidFill>
              </a:rPr>
              <a:t>r</a:t>
            </a:r>
            <a:r>
              <a:rPr sz="3800" lang="en-US">
                <a:solidFill>
                  <a:srgbClr val="000000"/>
                </a:solidFill>
              </a:rPr>
              <a:t> </a:t>
            </a:r>
            <a:r>
              <a:rPr sz="3800" lang="en-US">
                <a:solidFill>
                  <a:srgbClr val="000000"/>
                </a:solidFill>
              </a:rPr>
              <a:t>a</a:t>
            </a:r>
            <a:r>
              <a:rPr sz="3800" lang="en-US">
                <a:solidFill>
                  <a:srgbClr val="000000"/>
                </a:solidFill>
              </a:rPr>
              <a:t> </a:t>
            </a:r>
            <a:r>
              <a:rPr sz="3800" lang="en-US">
                <a:solidFill>
                  <a:srgbClr val="000000"/>
                </a:solidFill>
              </a:rPr>
              <a:t>w</a:t>
            </a:r>
            <a:r>
              <a:rPr sz="3800" lang="en-US">
                <a:solidFill>
                  <a:srgbClr val="000000"/>
                </a:solidFill>
              </a:rPr>
              <a:t>i</a:t>
            </a:r>
            <a:r>
              <a:rPr sz="3800" lang="en-US">
                <a:solidFill>
                  <a:srgbClr val="000000"/>
                </a:solidFill>
              </a:rPr>
              <a:t>d</a:t>
            </a:r>
            <a:r>
              <a:rPr sz="3800" lang="en-US">
                <a:solidFill>
                  <a:srgbClr val="000000"/>
                </a:solidFill>
              </a:rPr>
              <a:t>e</a:t>
            </a:r>
            <a:r>
              <a:rPr sz="3800" lang="en-US">
                <a:solidFill>
                  <a:srgbClr val="000000"/>
                </a:solidFill>
              </a:rPr>
              <a:t> </a:t>
            </a:r>
            <a:r>
              <a:rPr sz="3800" lang="en-US">
                <a:solidFill>
                  <a:srgbClr val="000000"/>
                </a:solidFill>
              </a:rPr>
              <a:t>c</a:t>
            </a:r>
            <a:r>
              <a:rPr sz="3800" lang="en-US">
                <a:solidFill>
                  <a:srgbClr val="000000"/>
                </a:solidFill>
              </a:rPr>
              <a:t>h</a:t>
            </a:r>
            <a:r>
              <a:rPr sz="3800" lang="en-US">
                <a:solidFill>
                  <a:srgbClr val="000000"/>
                </a:solidFill>
              </a:rPr>
              <a:t>o</a:t>
            </a:r>
            <a:r>
              <a:rPr sz="3800" lang="en-US">
                <a:solidFill>
                  <a:srgbClr val="000000"/>
                </a:solidFill>
              </a:rPr>
              <a:t>i</a:t>
            </a:r>
            <a:r>
              <a:rPr sz="3800" lang="en-US">
                <a:solidFill>
                  <a:srgbClr val="000000"/>
                </a:solidFill>
              </a:rPr>
              <a:t>c</a:t>
            </a:r>
            <a:r>
              <a:rPr sz="3800" lang="en-US">
                <a:solidFill>
                  <a:srgbClr val="000000"/>
                </a:solidFill>
              </a:rPr>
              <a:t>e</a:t>
            </a:r>
            <a:r>
              <a:rPr sz="3800" lang="en-US">
                <a:solidFill>
                  <a:srgbClr val="000000"/>
                </a:solidFill>
              </a:rPr>
              <a:t> </a:t>
            </a:r>
            <a:r>
              <a:rPr sz="3800" lang="en-US">
                <a:solidFill>
                  <a:srgbClr val="000000"/>
                </a:solidFill>
              </a:rPr>
              <a:t>o</a:t>
            </a:r>
            <a:r>
              <a:rPr sz="3800" lang="en-US">
                <a:solidFill>
                  <a:srgbClr val="000000"/>
                </a:solidFill>
              </a:rPr>
              <a:t>f </a:t>
            </a:r>
            <a:r>
              <a:rPr sz="3800" lang="en-US">
                <a:solidFill>
                  <a:srgbClr val="000000"/>
                </a:solidFill>
              </a:rPr>
              <a:t>p</a:t>
            </a:r>
            <a:r>
              <a:rPr sz="3800" lang="en-US">
                <a:solidFill>
                  <a:srgbClr val="000000"/>
                </a:solidFill>
              </a:rPr>
              <a:t>o</a:t>
            </a:r>
            <a:r>
              <a:rPr sz="3800" lang="en-US">
                <a:solidFill>
                  <a:srgbClr val="000000"/>
                </a:solidFill>
              </a:rPr>
              <a:t>s</a:t>
            </a:r>
            <a:r>
              <a:rPr sz="3800" lang="en-US">
                <a:solidFill>
                  <a:srgbClr val="000000"/>
                </a:solidFill>
              </a:rPr>
              <a:t>i</a:t>
            </a:r>
            <a:r>
              <a:rPr sz="3800" lang="en-US">
                <a:solidFill>
                  <a:srgbClr val="000000"/>
                </a:solidFill>
              </a:rPr>
              <a:t>tive </a:t>
            </a:r>
            <a:r>
              <a:rPr sz="3800" lang="en-US">
                <a:solidFill>
                  <a:srgbClr val="000000"/>
                </a:solidFill>
              </a:rPr>
              <a:t>stimulations</a:t>
            </a:r>
            <a:r>
              <a:rPr sz="3800" lang="en-US">
                <a:solidFill>
                  <a:srgbClr val="000000"/>
                </a:solidFill>
              </a:rPr>
              <a:t>,</a:t>
            </a:r>
            <a:r>
              <a:rPr sz="3800" lang="en-US">
                <a:solidFill>
                  <a:srgbClr val="000000"/>
                </a:solidFill>
              </a:rPr>
              <a:t>i</a:t>
            </a:r>
            <a:r>
              <a:rPr sz="3800" lang="en-US">
                <a:solidFill>
                  <a:srgbClr val="000000"/>
                </a:solidFill>
              </a:rPr>
              <a:t>n</a:t>
            </a:r>
            <a:r>
              <a:rPr sz="3800" lang="en-US">
                <a:solidFill>
                  <a:srgbClr val="000000"/>
                </a:solidFill>
              </a:rPr>
              <a:t>f</a:t>
            </a:r>
            <a:r>
              <a:rPr sz="3800" lang="en-US">
                <a:solidFill>
                  <a:srgbClr val="000000"/>
                </a:solidFill>
              </a:rPr>
              <a:t>o</a:t>
            </a:r>
            <a:r>
              <a:rPr sz="3800" lang="en-US">
                <a:solidFill>
                  <a:srgbClr val="000000"/>
                </a:solidFill>
              </a:rPr>
              <a:t>r</a:t>
            </a:r>
            <a:r>
              <a:rPr sz="3800" lang="en-US">
                <a:solidFill>
                  <a:srgbClr val="000000"/>
                </a:solidFill>
              </a:rPr>
              <a:t>m</a:t>
            </a:r>
            <a:r>
              <a:rPr sz="3800" lang="en-US">
                <a:solidFill>
                  <a:srgbClr val="000000"/>
                </a:solidFill>
              </a:rPr>
              <a:t>a</a:t>
            </a:r>
            <a:r>
              <a:rPr sz="3800" lang="en-US">
                <a:solidFill>
                  <a:srgbClr val="000000"/>
                </a:solidFill>
              </a:rPr>
              <a:t>t</a:t>
            </a:r>
            <a:r>
              <a:rPr sz="3800" lang="en-US">
                <a:solidFill>
                  <a:srgbClr val="000000"/>
                </a:solidFill>
              </a:rPr>
              <a:t>i</a:t>
            </a:r>
            <a:r>
              <a:rPr sz="3800" lang="en-US">
                <a:solidFill>
                  <a:srgbClr val="000000"/>
                </a:solidFill>
              </a:rPr>
              <a:t>o</a:t>
            </a:r>
            <a:r>
              <a:rPr sz="3800" lang="en-US">
                <a:solidFill>
                  <a:srgbClr val="000000"/>
                </a:solidFill>
              </a:rPr>
              <a:t>n</a:t>
            </a:r>
            <a:r>
              <a:rPr sz="3800" lang="en-US">
                <a:solidFill>
                  <a:srgbClr val="000000"/>
                </a:solidFill>
              </a:rPr>
              <a:t> </a:t>
            </a:r>
            <a:r>
              <a:rPr sz="3800" lang="en-US">
                <a:solidFill>
                  <a:srgbClr val="000000"/>
                </a:solidFill>
              </a:rPr>
              <a:t>a</a:t>
            </a:r>
            <a:r>
              <a:rPr sz="3800" lang="en-US">
                <a:solidFill>
                  <a:srgbClr val="000000"/>
                </a:solidFill>
              </a:rPr>
              <a:t>n</a:t>
            </a:r>
            <a:r>
              <a:rPr sz="3800" lang="en-US">
                <a:solidFill>
                  <a:srgbClr val="000000"/>
                </a:solidFill>
              </a:rPr>
              <a:t>d</a:t>
            </a:r>
            <a:r>
              <a:rPr sz="3800" lang="en-US">
                <a:solidFill>
                  <a:srgbClr val="000000"/>
                </a:solidFill>
              </a:rPr>
              <a:t> </a:t>
            </a:r>
            <a:r>
              <a:rPr sz="3800" lang="en-US">
                <a:solidFill>
                  <a:srgbClr val="000000"/>
                </a:solidFill>
              </a:rPr>
              <a:t>opportunities </a:t>
            </a:r>
            <a:r>
              <a:rPr sz="3800" lang="en-US">
                <a:solidFill>
                  <a:srgbClr val="000000"/>
                </a:solidFill>
              </a:rPr>
              <a:t>f</a:t>
            </a:r>
            <a:r>
              <a:rPr sz="3800" lang="en-US">
                <a:solidFill>
                  <a:srgbClr val="000000"/>
                </a:solidFill>
              </a:rPr>
              <a:t>o</a:t>
            </a:r>
            <a:r>
              <a:rPr sz="3800" lang="en-US">
                <a:solidFill>
                  <a:srgbClr val="000000"/>
                </a:solidFill>
              </a:rPr>
              <a:t>r</a:t>
            </a:r>
            <a:r>
              <a:rPr sz="3800" lang="en-US">
                <a:solidFill>
                  <a:srgbClr val="000000"/>
                </a:solidFill>
              </a:rPr>
              <a:t> </a:t>
            </a:r>
            <a:r>
              <a:rPr sz="3800" lang="en-US">
                <a:solidFill>
                  <a:srgbClr val="000000"/>
                </a:solidFill>
              </a:rPr>
              <a:t>h</a:t>
            </a:r>
            <a:r>
              <a:rPr sz="3800" lang="en-US">
                <a:solidFill>
                  <a:srgbClr val="000000"/>
                </a:solidFill>
              </a:rPr>
              <a:t>o</a:t>
            </a:r>
            <a:r>
              <a:rPr sz="3800" lang="en-US">
                <a:solidFill>
                  <a:srgbClr val="000000"/>
                </a:solidFill>
              </a:rPr>
              <a:t>u</a:t>
            </a:r>
            <a:r>
              <a:rPr sz="3800" lang="en-US">
                <a:solidFill>
                  <a:srgbClr val="000000"/>
                </a:solidFill>
              </a:rPr>
              <a:t>s</a:t>
            </a:r>
            <a:r>
              <a:rPr sz="3800" lang="en-US">
                <a:solidFill>
                  <a:srgbClr val="000000"/>
                </a:solidFill>
              </a:rPr>
              <a:t>i</a:t>
            </a:r>
            <a:r>
              <a:rPr sz="3800" lang="en-US">
                <a:solidFill>
                  <a:srgbClr val="000000"/>
                </a:solidFill>
              </a:rPr>
              <a:t>n</a:t>
            </a:r>
            <a:r>
              <a:rPr sz="3800" lang="en-US">
                <a:solidFill>
                  <a:srgbClr val="000000"/>
                </a:solidFill>
              </a:rPr>
              <a:t>g</a:t>
            </a:r>
            <a:r>
              <a:rPr sz="3800" lang="en-US">
                <a:solidFill>
                  <a:srgbClr val="000000"/>
                </a:solidFill>
              </a:rPr>
              <a:t>. </a:t>
            </a:r>
            <a:endParaRPr sz="2800" lang="en-US">
              <a:solidFill>
                <a:srgbClr val="000000"/>
              </a:solidFill>
            </a:endParaRPr>
          </a:p>
        </p:txBody>
      </p:sp>
      <p:pic>
        <p:nvPicPr>
          <p:cNvPr id="2097176" name=""/>
          <p:cNvPicPr>
            <a:picLocks/>
          </p:cNvPicPr>
          <p:nvPr/>
        </p:nvPicPr>
        <p:blipFill>
          <a:blip xmlns:r="http://schemas.openxmlformats.org/officeDocument/2006/relationships" r:embed="rId3"/>
          <a:stretch>
            <a:fillRect/>
          </a:stretch>
        </p:blipFill>
        <p:spPr>
          <a:xfrm rot="0">
            <a:off x="550927" y="1995178"/>
            <a:ext cx="4347478" cy="3937227"/>
          </a:xfrm>
          <a:prstGeom prst="rect"/>
        </p:spPr>
      </p:pic>
    </p:spTree>
  </p:cSld>
  <p:clrMapOvr>
    <a:masterClrMapping/>
  </p:clrMapOvr>
  <p:transition spd="slow">
    <p:cover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 dpi="0">
          <a:blip xmlns:r="http://schemas.openxmlformats.org/officeDocument/2006/relationships" r:embed="rId1">
            <a:alphaModFix amt="99000"/>
            <a:lum/>
          </a:blip>
          <a:srcRect/>
          <a:stretch>
            <a:fillRect/>
          </a:stretch>
        </a:blipFill>
      </p:bgPr>
    </p:bg>
    <p:spTree>
      <p:nvGrpSpPr>
        <p:cNvPr id="3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7" name="图片占位符 3"/>
          <p:cNvPicPr>
            <a:picLocks noChangeAspect="1" noGrp="1"/>
          </p:cNvPicPr>
          <p:nvPr>
            <p:ph type="pic" sz="quarter" idx="10"/>
          </p:nvPr>
        </p:nvPicPr>
        <p:blipFill>
          <a:blip xmlns:r="http://schemas.openxmlformats.org/officeDocument/2006/relationships" r:embed="rId2" cstate="print"/>
          <a:srcRect l="23676" r="23676"/>
          <a:stretch>
            <a:fillRect/>
          </a:stretch>
        </p:blipFill>
        <p:spPr>
          <a:xfrm>
            <a:off x="0" y="0"/>
            <a:ext cx="5776913" cy="6858000"/>
          </a:xfrm>
        </p:spPr>
      </p:pic>
      <p:sp>
        <p:nvSpPr>
          <p:cNvPr id="1048591" name=""/>
          <p:cNvSpPr txBox="1"/>
          <p:nvPr/>
        </p:nvSpPr>
        <p:spPr>
          <a:xfrm>
            <a:off x="6096000" y="296273"/>
            <a:ext cx="6531942" cy="510540"/>
          </a:xfrm>
          <a:prstGeom prst="rect"/>
        </p:spPr>
        <p:txBody>
          <a:bodyPr rtlCol="0" wrap="square">
            <a:spAutoFit/>
          </a:bodyPr>
          <a:p>
            <a:r>
              <a:rPr sz="2800" lang="en-US">
                <a:solidFill>
                  <a:srgbClr val="000000"/>
                </a:solidFill>
              </a:rPr>
              <a:t>.</a:t>
            </a:r>
            <a:endParaRPr sz="2800" lang="en-US">
              <a:solidFill>
                <a:srgbClr val="000000"/>
              </a:solidFill>
            </a:endParaRPr>
          </a:p>
        </p:txBody>
      </p:sp>
      <p:sp>
        <p:nvSpPr>
          <p:cNvPr id="1048592" name=""/>
          <p:cNvSpPr txBox="1"/>
          <p:nvPr/>
        </p:nvSpPr>
        <p:spPr>
          <a:xfrm>
            <a:off x="6079594" y="-214267"/>
            <a:ext cx="6112405" cy="510540"/>
          </a:xfrm>
          <a:prstGeom prst="rect"/>
        </p:spPr>
        <p:txBody>
          <a:bodyPr rtlCol="0" wrap="square">
            <a:spAutoFit/>
          </a:bodyPr>
          <a:p>
            <a:r>
              <a:rPr sz="2800" lang="en-US">
                <a:solidFill>
                  <a:srgbClr val="000000"/>
                </a:solidFill>
              </a:rPr>
              <a:t> </a:t>
            </a:r>
            <a:r>
              <a:rPr sz="2800" lang="en-US">
                <a:solidFill>
                  <a:srgbClr val="000000"/>
                </a:solidFill>
              </a:rPr>
              <a:t> </a:t>
            </a:r>
            <a:r>
              <a:rPr sz="2800" lang="en-US">
                <a:solidFill>
                  <a:srgbClr val="000000"/>
                </a:solidFill>
              </a:rPr>
              <a:t> </a:t>
            </a:r>
            <a:r>
              <a:rPr sz="2800" lang="en-US">
                <a:solidFill>
                  <a:srgbClr val="000000"/>
                </a:solidFill>
              </a:rPr>
              <a:t> </a:t>
            </a:r>
            <a:r>
              <a:rPr sz="2800" lang="en-US">
                <a:solidFill>
                  <a:srgbClr val="000000"/>
                </a:solidFill>
              </a:rPr>
              <a:t> </a:t>
            </a:r>
            <a:r>
              <a:rPr sz="2800" lang="en-US">
                <a:solidFill>
                  <a:srgbClr val="000000"/>
                </a:solidFill>
              </a:rPr>
              <a:t> </a:t>
            </a:r>
            <a:r>
              <a:rPr sz="2800" lang="en-US">
                <a:solidFill>
                  <a:srgbClr val="000000"/>
                </a:solidFill>
              </a:rPr>
              <a:t> </a:t>
            </a:r>
            <a:r>
              <a:rPr sz="2800" lang="en-US">
                <a:solidFill>
                  <a:srgbClr val="000000"/>
                </a:solidFill>
              </a:rPr>
              <a:t> </a:t>
            </a:r>
            <a:r>
              <a:rPr sz="2800" lang="en-US">
                <a:solidFill>
                  <a:srgbClr val="000000"/>
                </a:solidFill>
              </a:rPr>
              <a:t> </a:t>
            </a:r>
            <a:r>
              <a:rPr sz="2800" lang="en-US">
                <a:solidFill>
                  <a:srgbClr val="000000"/>
                </a:solidFill>
              </a:rPr>
              <a:t> </a:t>
            </a:r>
            <a:r>
              <a:rPr sz="2800" lang="en-US">
                <a:solidFill>
                  <a:srgbClr val="000000"/>
                </a:solidFill>
              </a:rPr>
              <a:t> </a:t>
            </a:r>
            <a:r>
              <a:rPr sz="2800" lang="en-US">
                <a:solidFill>
                  <a:srgbClr val="000000"/>
                </a:solidFill>
              </a:rPr>
              <a:t> </a:t>
            </a:r>
            <a:r>
              <a:rPr sz="2800" lang="en-US">
                <a:solidFill>
                  <a:srgbClr val="000000"/>
                </a:solidFill>
              </a:rPr>
              <a:t> </a:t>
            </a:r>
            <a:r>
              <a:rPr sz="2800" lang="en-US">
                <a:solidFill>
                  <a:srgbClr val="000000"/>
                </a:solidFill>
              </a:rPr>
              <a:t> </a:t>
            </a:r>
            <a:r>
              <a:rPr sz="2800" lang="en-US">
                <a:solidFill>
                  <a:srgbClr val="000000"/>
                </a:solidFill>
              </a:rPr>
              <a:t> </a:t>
            </a:r>
            <a:r>
              <a:rPr sz="2800" lang="en-US">
                <a:solidFill>
                  <a:srgbClr val="000000"/>
                </a:solidFill>
              </a:rPr>
              <a:t> </a:t>
            </a:r>
            <a:r>
              <a:rPr sz="2800" lang="en-US">
                <a:solidFill>
                  <a:srgbClr val="000000"/>
                </a:solidFill>
              </a:rPr>
              <a:t> </a:t>
            </a:r>
            <a:r>
              <a:rPr sz="2800" lang="en-US">
                <a:solidFill>
                  <a:srgbClr val="000000"/>
                </a:solidFill>
              </a:rPr>
              <a:t> </a:t>
            </a:r>
            <a:r>
              <a:rPr sz="2800" lang="en-US">
                <a:solidFill>
                  <a:srgbClr val="000000"/>
                </a:solidFill>
              </a:rPr>
              <a:t> </a:t>
            </a:r>
            <a:r>
              <a:rPr sz="2800" lang="en-US">
                <a:solidFill>
                  <a:srgbClr val="000000"/>
                </a:solidFill>
              </a:rPr>
              <a:t> </a:t>
            </a:r>
            <a:r>
              <a:rPr sz="2800" lang="en-US">
                <a:solidFill>
                  <a:srgbClr val="000000"/>
                </a:solidFill>
              </a:rPr>
              <a:t> </a:t>
            </a:r>
            <a:r>
              <a:rPr sz="2800" lang="en-US">
                <a:solidFill>
                  <a:srgbClr val="000000"/>
                </a:solidFill>
              </a:rPr>
              <a:t> </a:t>
            </a:r>
            <a:r>
              <a:rPr sz="2800" lang="en-US">
                <a:solidFill>
                  <a:srgbClr val="000000"/>
                </a:solidFill>
              </a:rPr>
              <a:t> </a:t>
            </a:r>
            <a:r>
              <a:rPr sz="2800" lang="en-US">
                <a:solidFill>
                  <a:srgbClr val="000000"/>
                </a:solidFill>
              </a:rPr>
              <a:t> </a:t>
            </a:r>
            <a:r>
              <a:rPr sz="2800" lang="en-US">
                <a:solidFill>
                  <a:srgbClr val="000000"/>
                </a:solidFill>
              </a:rPr>
              <a:t> </a:t>
            </a:r>
            <a:r>
              <a:rPr sz="2800" lang="en-US">
                <a:solidFill>
                  <a:srgbClr val="000000"/>
                </a:solidFill>
              </a:rPr>
              <a:t> </a:t>
            </a:r>
            <a:r>
              <a:rPr sz="2800" lang="en-US">
                <a:solidFill>
                  <a:srgbClr val="000000"/>
                </a:solidFill>
              </a:rPr>
              <a:t> </a:t>
            </a:r>
            <a:r>
              <a:rPr sz="2800" lang="en-US">
                <a:solidFill>
                  <a:srgbClr val="000000"/>
                </a:solidFill>
              </a:rPr>
              <a:t> </a:t>
            </a:r>
            <a:r>
              <a:rPr sz="2800" lang="en-US">
                <a:solidFill>
                  <a:srgbClr val="000000"/>
                </a:solidFill>
              </a:rPr>
              <a:t> </a:t>
            </a:r>
            <a:r>
              <a:rPr sz="2800" lang="en-US">
                <a:solidFill>
                  <a:srgbClr val="000000"/>
                </a:solidFill>
              </a:rPr>
              <a:t> </a:t>
            </a:r>
            <a:r>
              <a:rPr sz="2800" lang="en-US">
                <a:solidFill>
                  <a:srgbClr val="000000"/>
                </a:solidFill>
              </a:rPr>
              <a:t> </a:t>
            </a:r>
            <a:r>
              <a:rPr sz="2800" lang="en-US">
                <a:solidFill>
                  <a:srgbClr val="000000"/>
                </a:solidFill>
              </a:rPr>
              <a:t> </a:t>
            </a:r>
            <a:r>
              <a:rPr sz="2800" lang="en-US">
                <a:solidFill>
                  <a:srgbClr val="000000"/>
                </a:solidFill>
              </a:rPr>
              <a:t> </a:t>
            </a:r>
            <a:r>
              <a:rPr sz="2800" lang="en-US">
                <a:solidFill>
                  <a:srgbClr val="000000"/>
                </a:solidFill>
              </a:rPr>
              <a:t> </a:t>
            </a:r>
            <a:r>
              <a:rPr sz="2800" lang="en-US">
                <a:solidFill>
                  <a:srgbClr val="000000"/>
                </a:solidFill>
              </a:rPr>
              <a:t> </a:t>
            </a:r>
            <a:r>
              <a:rPr sz="2800" lang="en-US">
                <a:solidFill>
                  <a:srgbClr val="000000"/>
                </a:solidFill>
              </a:rPr>
              <a:t> </a:t>
            </a:r>
            <a:r>
              <a:rPr sz="2800" lang="en-US">
                <a:solidFill>
                  <a:srgbClr val="000000"/>
                </a:solidFill>
              </a:rPr>
              <a:t> </a:t>
            </a:r>
            <a:r>
              <a:rPr sz="2800" lang="en-US">
                <a:solidFill>
                  <a:srgbClr val="000000"/>
                </a:solidFill>
              </a:rPr>
              <a:t> </a:t>
            </a:r>
            <a:r>
              <a:rPr sz="2800" lang="en-US">
                <a:solidFill>
                  <a:srgbClr val="000000"/>
                </a:solidFill>
              </a:rPr>
              <a:t> </a:t>
            </a:r>
            <a:r>
              <a:rPr sz="2800" lang="en-US">
                <a:solidFill>
                  <a:srgbClr val="000000"/>
                </a:solidFill>
              </a:rPr>
              <a:t> </a:t>
            </a:r>
            <a:r>
              <a:rPr sz="2800" lang="en-US">
                <a:solidFill>
                  <a:srgbClr val="000000"/>
                </a:solidFill>
              </a:rPr>
              <a:t> </a:t>
            </a:r>
            <a:r>
              <a:rPr sz="2800" lang="en-US">
                <a:solidFill>
                  <a:srgbClr val="000000"/>
                </a:solidFill>
              </a:rPr>
              <a:t> </a:t>
            </a:r>
            <a:r>
              <a:rPr sz="2800" lang="en-US">
                <a:solidFill>
                  <a:srgbClr val="000000"/>
                </a:solidFill>
              </a:rPr>
              <a:t> </a:t>
            </a:r>
            <a:r>
              <a:rPr sz="2800" lang="en-US">
                <a:solidFill>
                  <a:srgbClr val="000000"/>
                </a:solidFill>
              </a:rPr>
              <a:t> </a:t>
            </a:r>
            <a:r>
              <a:rPr sz="2800" lang="en-US">
                <a:solidFill>
                  <a:srgbClr val="000000"/>
                </a:solidFill>
              </a:rPr>
              <a:t> </a:t>
            </a:r>
            <a:r>
              <a:rPr sz="2800" lang="en-US">
                <a:solidFill>
                  <a:srgbClr val="000000"/>
                </a:solidFill>
              </a:rPr>
              <a:t> </a:t>
            </a:r>
            <a:r>
              <a:rPr sz="2800" lang="en-US">
                <a:solidFill>
                  <a:srgbClr val="000000"/>
                </a:solidFill>
              </a:rPr>
              <a:t> </a:t>
            </a:r>
            <a:r>
              <a:rPr sz="2800" lang="en-US">
                <a:solidFill>
                  <a:srgbClr val="000000"/>
                </a:solidFill>
              </a:rPr>
              <a:t> </a:t>
            </a:r>
            <a:r>
              <a:rPr sz="2800" lang="en-US">
                <a:solidFill>
                  <a:srgbClr val="000000"/>
                </a:solidFill>
              </a:rPr>
              <a:t> </a:t>
            </a:r>
            <a:r>
              <a:rPr sz="2800" lang="en-US">
                <a:solidFill>
                  <a:srgbClr val="000000"/>
                </a:solidFill>
              </a:rPr>
              <a:t> </a:t>
            </a:r>
            <a:r>
              <a:rPr sz="2800" lang="en-US">
                <a:solidFill>
                  <a:srgbClr val="000000"/>
                </a:solidFill>
              </a:rPr>
              <a:t> </a:t>
            </a:r>
            <a:r>
              <a:rPr sz="2800" lang="en-US">
                <a:solidFill>
                  <a:srgbClr val="000000"/>
                </a:solidFill>
              </a:rPr>
              <a:t> </a:t>
            </a:r>
            <a:r>
              <a:rPr sz="2800" lang="en-US">
                <a:solidFill>
                  <a:srgbClr val="000000"/>
                </a:solidFill>
              </a:rPr>
              <a:t> </a:t>
            </a:r>
            <a:r>
              <a:rPr sz="2800" lang="en-US">
                <a:solidFill>
                  <a:srgbClr val="000000"/>
                </a:solidFill>
              </a:rPr>
              <a:t> </a:t>
            </a:r>
            <a:r>
              <a:rPr sz="2800" lang="en-US">
                <a:solidFill>
                  <a:srgbClr val="000000"/>
                </a:solidFill>
              </a:rPr>
              <a:t> </a:t>
            </a:r>
            <a:r>
              <a:rPr sz="2800" lang="en-US">
                <a:solidFill>
                  <a:srgbClr val="000000"/>
                </a:solidFill>
              </a:rPr>
              <a:t> </a:t>
            </a:r>
            <a:r>
              <a:rPr sz="2800" lang="en-US">
                <a:solidFill>
                  <a:srgbClr val="000000"/>
                </a:solidFill>
              </a:rPr>
              <a:t> </a:t>
            </a:r>
            <a:r>
              <a:rPr sz="2800" lang="en-US">
                <a:solidFill>
                  <a:srgbClr val="000000"/>
                </a:solidFill>
              </a:rPr>
              <a:t> </a:t>
            </a:r>
            <a:r>
              <a:rPr sz="2800" lang="en-US">
                <a:solidFill>
                  <a:srgbClr val="000000"/>
                </a:solidFill>
              </a:rPr>
              <a:t> </a:t>
            </a:r>
            <a:r>
              <a:rPr sz="2800" lang="en-US">
                <a:solidFill>
                  <a:srgbClr val="000000"/>
                </a:solidFill>
              </a:rPr>
              <a:t> </a:t>
            </a:r>
            <a:r>
              <a:rPr sz="2800" lang="en-US">
                <a:solidFill>
                  <a:srgbClr val="000000"/>
                </a:solidFill>
              </a:rPr>
              <a:t> </a:t>
            </a:r>
            <a:r>
              <a:rPr sz="2800" lang="en-US">
                <a:solidFill>
                  <a:srgbClr val="000000"/>
                </a:solidFill>
              </a:rPr>
              <a:t> </a:t>
            </a:r>
            <a:r>
              <a:rPr sz="2800" lang="en-US">
                <a:solidFill>
                  <a:srgbClr val="000000"/>
                </a:solidFill>
              </a:rPr>
              <a:t> </a:t>
            </a:r>
            <a:r>
              <a:rPr sz="2800" lang="en-US">
                <a:solidFill>
                  <a:srgbClr val="000000"/>
                </a:solidFill>
              </a:rPr>
              <a:t> </a:t>
            </a:r>
            <a:r>
              <a:rPr sz="2800" lang="en-US">
                <a:solidFill>
                  <a:srgbClr val="000000"/>
                </a:solidFill>
              </a:rPr>
              <a:t> </a:t>
            </a:r>
            <a:r>
              <a:rPr sz="2800" lang="en-US">
                <a:solidFill>
                  <a:srgbClr val="000000"/>
                </a:solidFill>
              </a:rPr>
              <a:t> </a:t>
            </a:r>
            <a:r>
              <a:rPr sz="2800" lang="en-US">
                <a:solidFill>
                  <a:srgbClr val="000000"/>
                </a:solidFill>
              </a:rPr>
              <a:t> </a:t>
            </a:r>
            <a:r>
              <a:rPr sz="2800" lang="en-US">
                <a:solidFill>
                  <a:srgbClr val="000000"/>
                </a:solidFill>
              </a:rPr>
              <a:t> </a:t>
            </a:r>
            <a:r>
              <a:rPr sz="2800" lang="en-US">
                <a:solidFill>
                  <a:srgbClr val="000000"/>
                </a:solidFill>
              </a:rPr>
              <a:t> </a:t>
            </a:r>
            <a:endParaRPr sz="2800" lang="en-US">
              <a:solidFill>
                <a:srgbClr val="000000"/>
              </a:solidFill>
            </a:endParaRPr>
          </a:p>
        </p:txBody>
      </p:sp>
      <p:sp>
        <p:nvSpPr>
          <p:cNvPr id="1048593" name=""/>
          <p:cNvSpPr txBox="1"/>
          <p:nvPr/>
        </p:nvSpPr>
        <p:spPr>
          <a:xfrm>
            <a:off x="3810000" y="3251200"/>
            <a:ext cx="7218374" cy="510540"/>
          </a:xfrm>
          <a:prstGeom prst="rect"/>
        </p:spPr>
        <p:txBody>
          <a:bodyPr rtlCol="0" wrap="square">
            <a:spAutoFit/>
          </a:bodyPr>
          <a:p>
            <a:r>
              <a:rPr sz="2800" lang="en-US">
                <a:solidFill>
                  <a:srgbClr val="000000"/>
                </a:solidFill>
              </a:rPr>
              <a:t>.</a:t>
            </a:r>
            <a:endParaRPr sz="2800" lang="en-US">
              <a:solidFill>
                <a:srgbClr val="000000"/>
              </a:solidFill>
            </a:endParaRPr>
          </a:p>
        </p:txBody>
      </p:sp>
      <p:sp>
        <p:nvSpPr>
          <p:cNvPr id="1048594" name=""/>
          <p:cNvSpPr txBox="1"/>
          <p:nvPr/>
        </p:nvSpPr>
        <p:spPr>
          <a:xfrm>
            <a:off x="3810000" y="3251200"/>
            <a:ext cx="7355635" cy="510540"/>
          </a:xfrm>
          <a:prstGeom prst="rect"/>
        </p:spPr>
        <p:txBody>
          <a:bodyPr rtlCol="0" wrap="square">
            <a:spAutoFit/>
          </a:bodyPr>
          <a:p>
            <a:r>
              <a:rPr sz="2800" lang="en-US">
                <a:solidFill>
                  <a:srgbClr val="000000"/>
                </a:solidFill>
              </a:rPr>
              <a:t>.</a:t>
            </a:r>
            <a:endParaRPr sz="2800" lang="en-US">
              <a:solidFill>
                <a:srgbClr val="000000"/>
              </a:solidFill>
            </a:endParaRPr>
          </a:p>
        </p:txBody>
      </p:sp>
      <p:sp>
        <p:nvSpPr>
          <p:cNvPr id="1048595" name=""/>
          <p:cNvSpPr txBox="1"/>
          <p:nvPr/>
        </p:nvSpPr>
        <p:spPr>
          <a:xfrm>
            <a:off x="5847410" y="41003"/>
            <a:ext cx="6209068" cy="6530340"/>
          </a:xfrm>
          <a:prstGeom prst="rect"/>
          <a:solidFill>
            <a:srgbClr val="D04617"/>
          </a:solidFill>
        </p:spPr>
        <p:txBody>
          <a:bodyPr rtlCol="0" wrap="square">
            <a:spAutoFit/>
          </a:bodyPr>
          <a:p>
            <a:pPr indent="-457200" marL="457200">
              <a:buFont typeface="Arial"/>
              <a:buChar char="•"/>
            </a:pPr>
            <a:r>
              <a:rPr sz="3300" lang="en-US">
                <a:solidFill>
                  <a:srgbClr val="000000"/>
                </a:solidFill>
              </a:rPr>
              <a:t>Examples</a:t>
            </a:r>
            <a:r>
              <a:rPr sz="3300" lang="en-US">
                <a:solidFill>
                  <a:srgbClr val="000000"/>
                </a:solidFill>
              </a:rPr>
              <a:t> </a:t>
            </a:r>
            <a:r>
              <a:rPr sz="3300" lang="en-US">
                <a:solidFill>
                  <a:srgbClr val="000000"/>
                </a:solidFill>
              </a:rPr>
              <a:t>a</a:t>
            </a:r>
            <a:r>
              <a:rPr sz="3300" lang="en-US">
                <a:solidFill>
                  <a:srgbClr val="000000"/>
                </a:solidFill>
              </a:rPr>
              <a:t>r</a:t>
            </a:r>
            <a:r>
              <a:rPr sz="3300" lang="en-US">
                <a:solidFill>
                  <a:srgbClr val="000000"/>
                </a:solidFill>
              </a:rPr>
              <a:t>e</a:t>
            </a:r>
            <a:r>
              <a:rPr sz="3300" lang="en-US">
                <a:solidFill>
                  <a:srgbClr val="000000"/>
                </a:solidFill>
              </a:rPr>
              <a:t> </a:t>
            </a:r>
            <a:r>
              <a:rPr sz="3300" lang="en-US">
                <a:solidFill>
                  <a:srgbClr val="000000"/>
                </a:solidFill>
              </a:rPr>
              <a:t>r</a:t>
            </a:r>
            <a:r>
              <a:rPr sz="3300" lang="en-US">
                <a:solidFill>
                  <a:srgbClr val="000000"/>
                </a:solidFill>
              </a:rPr>
              <a:t>o</a:t>
            </a:r>
            <a:r>
              <a:rPr sz="3300" lang="en-US">
                <a:solidFill>
                  <a:srgbClr val="000000"/>
                </a:solidFill>
              </a:rPr>
              <a:t>a</a:t>
            </a:r>
            <a:r>
              <a:rPr sz="3300" lang="en-US">
                <a:solidFill>
                  <a:srgbClr val="000000"/>
                </a:solidFill>
              </a:rPr>
              <a:t>d</a:t>
            </a:r>
            <a:r>
              <a:rPr sz="3300" lang="en-US">
                <a:solidFill>
                  <a:srgbClr val="000000"/>
                </a:solidFill>
              </a:rPr>
              <a:t> </a:t>
            </a:r>
            <a:r>
              <a:rPr sz="3300" lang="en-US">
                <a:solidFill>
                  <a:srgbClr val="000000"/>
                </a:solidFill>
              </a:rPr>
              <a:t>traffic </a:t>
            </a:r>
            <a:r>
              <a:rPr sz="3300" lang="en-US">
                <a:solidFill>
                  <a:srgbClr val="000000"/>
                </a:solidFill>
              </a:rPr>
              <a:t>n</a:t>
            </a:r>
            <a:r>
              <a:rPr sz="3300" lang="en-US">
                <a:solidFill>
                  <a:srgbClr val="000000"/>
                </a:solidFill>
              </a:rPr>
              <a:t>o</a:t>
            </a:r>
            <a:r>
              <a:rPr sz="3300" lang="en-US">
                <a:solidFill>
                  <a:srgbClr val="000000"/>
                </a:solidFill>
              </a:rPr>
              <a:t>i</a:t>
            </a:r>
            <a:r>
              <a:rPr sz="3300" lang="en-US">
                <a:solidFill>
                  <a:srgbClr val="000000"/>
                </a:solidFill>
              </a:rPr>
              <a:t>s</a:t>
            </a:r>
            <a:r>
              <a:rPr sz="3300" lang="en-US">
                <a:solidFill>
                  <a:srgbClr val="000000"/>
                </a:solidFill>
              </a:rPr>
              <a:t>e</a:t>
            </a:r>
            <a:r>
              <a:rPr sz="3300" lang="en-US">
                <a:solidFill>
                  <a:srgbClr val="000000"/>
                </a:solidFill>
              </a:rPr>
              <a:t>, </a:t>
            </a:r>
            <a:r>
              <a:rPr sz="3300" lang="en-US">
                <a:solidFill>
                  <a:srgbClr val="000000"/>
                </a:solidFill>
              </a:rPr>
              <a:t> </a:t>
            </a:r>
            <a:r>
              <a:rPr sz="3300" lang="en-US">
                <a:solidFill>
                  <a:srgbClr val="000000"/>
                </a:solidFill>
              </a:rPr>
              <a:t>p</a:t>
            </a:r>
            <a:r>
              <a:rPr sz="3300" lang="en-US">
                <a:solidFill>
                  <a:srgbClr val="000000"/>
                </a:solidFill>
              </a:rPr>
              <a:t>o</a:t>
            </a:r>
            <a:r>
              <a:rPr sz="3300" lang="en-US">
                <a:solidFill>
                  <a:srgbClr val="000000"/>
                </a:solidFill>
              </a:rPr>
              <a:t>o</a:t>
            </a:r>
            <a:r>
              <a:rPr sz="3300" lang="en-US">
                <a:solidFill>
                  <a:srgbClr val="000000"/>
                </a:solidFill>
              </a:rPr>
              <a:t>r</a:t>
            </a:r>
            <a:r>
              <a:rPr sz="3300" lang="en-US">
                <a:solidFill>
                  <a:srgbClr val="000000"/>
                </a:solidFill>
              </a:rPr>
              <a:t> </a:t>
            </a:r>
            <a:r>
              <a:rPr sz="3300" lang="en-US">
                <a:solidFill>
                  <a:srgbClr val="000000"/>
                </a:solidFill>
              </a:rPr>
              <a:t> </a:t>
            </a:r>
            <a:r>
              <a:rPr sz="3300" lang="en-US">
                <a:solidFill>
                  <a:srgbClr val="000000"/>
                </a:solidFill>
              </a:rPr>
              <a:t>a</a:t>
            </a:r>
            <a:r>
              <a:rPr sz="3300" lang="en-US">
                <a:solidFill>
                  <a:srgbClr val="000000"/>
                </a:solidFill>
              </a:rPr>
              <a:t>i</a:t>
            </a:r>
            <a:r>
              <a:rPr sz="3300" lang="en-US">
                <a:solidFill>
                  <a:srgbClr val="000000"/>
                </a:solidFill>
              </a:rPr>
              <a:t>r</a:t>
            </a:r>
            <a:r>
              <a:rPr sz="3300" lang="en-US">
                <a:solidFill>
                  <a:srgbClr val="000000"/>
                </a:solidFill>
              </a:rPr>
              <a:t> </a:t>
            </a:r>
            <a:r>
              <a:rPr sz="3300" lang="en-US">
                <a:solidFill>
                  <a:srgbClr val="000000"/>
                </a:solidFill>
              </a:rPr>
              <a:t>q</a:t>
            </a:r>
            <a:r>
              <a:rPr sz="3300" lang="en-US">
                <a:solidFill>
                  <a:srgbClr val="000000"/>
                </a:solidFill>
              </a:rPr>
              <a:t>u</a:t>
            </a:r>
            <a:r>
              <a:rPr sz="3300" lang="en-US">
                <a:solidFill>
                  <a:srgbClr val="000000"/>
                </a:solidFill>
              </a:rPr>
              <a:t>a</a:t>
            </a:r>
            <a:r>
              <a:rPr sz="3300" lang="en-US">
                <a:solidFill>
                  <a:srgbClr val="000000"/>
                </a:solidFill>
              </a:rPr>
              <a:t>lity</a:t>
            </a:r>
            <a:r>
              <a:rPr sz="3300" lang="en-US">
                <a:solidFill>
                  <a:srgbClr val="000000"/>
                </a:solidFill>
              </a:rPr>
              <a:t>,</a:t>
            </a:r>
            <a:r>
              <a:rPr sz="3300" lang="en-US">
                <a:solidFill>
                  <a:srgbClr val="000000"/>
                </a:solidFill>
              </a:rPr>
              <a:t> </a:t>
            </a:r>
            <a:r>
              <a:rPr sz="3300" lang="en-US">
                <a:solidFill>
                  <a:srgbClr val="000000"/>
                </a:solidFill>
              </a:rPr>
              <a:t>h</a:t>
            </a:r>
            <a:r>
              <a:rPr sz="3300" lang="en-US">
                <a:solidFill>
                  <a:srgbClr val="000000"/>
                </a:solidFill>
              </a:rPr>
              <a:t>i</a:t>
            </a:r>
            <a:r>
              <a:rPr sz="3300" lang="en-US">
                <a:solidFill>
                  <a:srgbClr val="000000"/>
                </a:solidFill>
              </a:rPr>
              <a:t>g</a:t>
            </a:r>
            <a:r>
              <a:rPr sz="3300" lang="en-US">
                <a:solidFill>
                  <a:srgbClr val="000000"/>
                </a:solidFill>
              </a:rPr>
              <a:t>h</a:t>
            </a:r>
            <a:r>
              <a:rPr sz="3300" lang="en-US">
                <a:solidFill>
                  <a:srgbClr val="000000"/>
                </a:solidFill>
              </a:rPr>
              <a:t> </a:t>
            </a:r>
            <a:r>
              <a:rPr sz="3300" lang="en-US">
                <a:solidFill>
                  <a:srgbClr val="000000"/>
                </a:solidFill>
              </a:rPr>
              <a:t>t</a:t>
            </a:r>
            <a:r>
              <a:rPr sz="3300" lang="en-US">
                <a:solidFill>
                  <a:srgbClr val="000000"/>
                </a:solidFill>
              </a:rPr>
              <a:t>e</a:t>
            </a:r>
            <a:r>
              <a:rPr sz="3300" lang="en-US">
                <a:solidFill>
                  <a:srgbClr val="000000"/>
                </a:solidFill>
              </a:rPr>
              <a:t>m</a:t>
            </a:r>
            <a:r>
              <a:rPr sz="3300" lang="en-US">
                <a:solidFill>
                  <a:srgbClr val="000000"/>
                </a:solidFill>
              </a:rPr>
              <a:t>p</a:t>
            </a:r>
            <a:r>
              <a:rPr sz="3300" lang="en-US">
                <a:solidFill>
                  <a:srgbClr val="000000"/>
                </a:solidFill>
              </a:rPr>
              <a:t>erature</a:t>
            </a:r>
            <a:r>
              <a:rPr sz="3300" lang="en-US">
                <a:solidFill>
                  <a:srgbClr val="000000"/>
                </a:solidFill>
              </a:rPr>
              <a:t> </a:t>
            </a:r>
            <a:r>
              <a:rPr sz="3300" lang="en-US">
                <a:solidFill>
                  <a:srgbClr val="000000"/>
                </a:solidFill>
              </a:rPr>
              <a:t>a</a:t>
            </a:r>
            <a:r>
              <a:rPr sz="3300" lang="en-US">
                <a:solidFill>
                  <a:srgbClr val="000000"/>
                </a:solidFill>
              </a:rPr>
              <a:t>n</a:t>
            </a:r>
            <a:r>
              <a:rPr sz="3300" lang="en-US">
                <a:solidFill>
                  <a:srgbClr val="000000"/>
                </a:solidFill>
              </a:rPr>
              <a:t>d</a:t>
            </a:r>
            <a:r>
              <a:rPr sz="3300" lang="en-US">
                <a:solidFill>
                  <a:srgbClr val="000000"/>
                </a:solidFill>
              </a:rPr>
              <a:t> </a:t>
            </a:r>
            <a:r>
              <a:rPr sz="3300" lang="en-US">
                <a:solidFill>
                  <a:srgbClr val="000000"/>
                </a:solidFill>
              </a:rPr>
              <a:t>c</a:t>
            </a:r>
            <a:r>
              <a:rPr sz="3300" lang="en-US">
                <a:solidFill>
                  <a:srgbClr val="000000"/>
                </a:solidFill>
              </a:rPr>
              <a:t>r</a:t>
            </a:r>
            <a:r>
              <a:rPr sz="3300" lang="en-US">
                <a:solidFill>
                  <a:srgbClr val="000000"/>
                </a:solidFill>
              </a:rPr>
              <a:t>o</a:t>
            </a:r>
            <a:r>
              <a:rPr sz="3300" lang="en-US">
                <a:solidFill>
                  <a:srgbClr val="000000"/>
                </a:solidFill>
              </a:rPr>
              <a:t>w</a:t>
            </a:r>
            <a:r>
              <a:rPr sz="3300" lang="en-US">
                <a:solidFill>
                  <a:srgbClr val="000000"/>
                </a:solidFill>
              </a:rPr>
              <a:t>ding</a:t>
            </a:r>
            <a:r>
              <a:rPr sz="3300" lang="en-US">
                <a:solidFill>
                  <a:srgbClr val="000000"/>
                </a:solidFill>
              </a:rPr>
              <a:t>. </a:t>
            </a:r>
            <a:endParaRPr sz="2800" lang="en-US">
              <a:solidFill>
                <a:srgbClr val="000000"/>
              </a:solidFill>
            </a:endParaRPr>
          </a:p>
          <a:p>
            <a:pPr indent="-457200" marL="457200">
              <a:buFont typeface="Arial"/>
              <a:buChar char="•"/>
            </a:pPr>
            <a:r>
              <a:rPr sz="3300" lang="en-US">
                <a:solidFill>
                  <a:srgbClr val="000000"/>
                </a:solidFill>
              </a:rPr>
              <a:t>T</a:t>
            </a:r>
            <a:r>
              <a:rPr sz="3300" lang="en-US">
                <a:solidFill>
                  <a:srgbClr val="000000"/>
                </a:solidFill>
              </a:rPr>
              <a:t>h</a:t>
            </a:r>
            <a:r>
              <a:rPr sz="3300" lang="en-US">
                <a:solidFill>
                  <a:srgbClr val="000000"/>
                </a:solidFill>
              </a:rPr>
              <a:t>e</a:t>
            </a:r>
            <a:r>
              <a:rPr sz="3300" lang="en-US">
                <a:solidFill>
                  <a:srgbClr val="000000"/>
                </a:solidFill>
              </a:rPr>
              <a:t>s</a:t>
            </a:r>
            <a:r>
              <a:rPr sz="3300" lang="en-US">
                <a:solidFill>
                  <a:srgbClr val="000000"/>
                </a:solidFill>
              </a:rPr>
              <a:t>e</a:t>
            </a:r>
            <a:r>
              <a:rPr sz="3300" lang="en-US">
                <a:solidFill>
                  <a:srgbClr val="000000"/>
                </a:solidFill>
              </a:rPr>
              <a:t> </a:t>
            </a:r>
            <a:r>
              <a:rPr sz="3300" lang="en-US">
                <a:solidFill>
                  <a:srgbClr val="000000"/>
                </a:solidFill>
              </a:rPr>
              <a:t>s</a:t>
            </a:r>
            <a:r>
              <a:rPr sz="3300" lang="en-US">
                <a:solidFill>
                  <a:srgbClr val="000000"/>
                </a:solidFill>
              </a:rPr>
              <a:t>o</a:t>
            </a:r>
            <a:r>
              <a:rPr sz="3300" lang="en-US">
                <a:solidFill>
                  <a:srgbClr val="000000"/>
                </a:solidFill>
              </a:rPr>
              <a:t>u</a:t>
            </a:r>
            <a:r>
              <a:rPr sz="3300" lang="en-US">
                <a:solidFill>
                  <a:srgbClr val="000000"/>
                </a:solidFill>
              </a:rPr>
              <a:t>r</a:t>
            </a:r>
            <a:r>
              <a:rPr sz="3300" lang="en-US">
                <a:solidFill>
                  <a:srgbClr val="000000"/>
                </a:solidFill>
              </a:rPr>
              <a:t>c</a:t>
            </a:r>
            <a:r>
              <a:rPr sz="3300" lang="en-US">
                <a:solidFill>
                  <a:srgbClr val="000000"/>
                </a:solidFill>
              </a:rPr>
              <a:t>e</a:t>
            </a:r>
            <a:r>
              <a:rPr sz="3300" lang="en-US">
                <a:solidFill>
                  <a:srgbClr val="000000"/>
                </a:solidFill>
              </a:rPr>
              <a:t>s</a:t>
            </a:r>
            <a:r>
              <a:rPr sz="3300" lang="en-US">
                <a:solidFill>
                  <a:srgbClr val="000000"/>
                </a:solidFill>
              </a:rPr>
              <a:t> </a:t>
            </a:r>
            <a:r>
              <a:rPr sz="3300" lang="en-US">
                <a:solidFill>
                  <a:srgbClr val="000000"/>
                </a:solidFill>
              </a:rPr>
              <a:t>of </a:t>
            </a:r>
            <a:r>
              <a:rPr sz="3300" lang="en-US">
                <a:solidFill>
                  <a:srgbClr val="000000"/>
                </a:solidFill>
              </a:rPr>
              <a:t>e</a:t>
            </a:r>
            <a:r>
              <a:rPr sz="3300" lang="en-US">
                <a:solidFill>
                  <a:srgbClr val="000000"/>
                </a:solidFill>
              </a:rPr>
              <a:t>n</a:t>
            </a:r>
            <a:r>
              <a:rPr sz="3300" lang="en-US">
                <a:solidFill>
                  <a:srgbClr val="000000"/>
                </a:solidFill>
              </a:rPr>
              <a:t>v</a:t>
            </a:r>
            <a:r>
              <a:rPr sz="3300" lang="en-US">
                <a:solidFill>
                  <a:srgbClr val="000000"/>
                </a:solidFill>
              </a:rPr>
              <a:t>i</a:t>
            </a:r>
            <a:r>
              <a:rPr sz="3300" lang="en-US">
                <a:solidFill>
                  <a:srgbClr val="000000"/>
                </a:solidFill>
              </a:rPr>
              <a:t>ronmental </a:t>
            </a:r>
            <a:r>
              <a:rPr sz="3300" lang="en-US">
                <a:solidFill>
                  <a:srgbClr val="000000"/>
                </a:solidFill>
              </a:rPr>
              <a:t>s</a:t>
            </a:r>
            <a:r>
              <a:rPr sz="3300" lang="en-US">
                <a:solidFill>
                  <a:srgbClr val="000000"/>
                </a:solidFill>
              </a:rPr>
              <a:t>t</a:t>
            </a:r>
            <a:r>
              <a:rPr sz="3300" lang="en-US">
                <a:solidFill>
                  <a:srgbClr val="000000"/>
                </a:solidFill>
              </a:rPr>
              <a:t>r</a:t>
            </a:r>
            <a:r>
              <a:rPr sz="3300" lang="en-US">
                <a:solidFill>
                  <a:srgbClr val="000000"/>
                </a:solidFill>
              </a:rPr>
              <a:t>e</a:t>
            </a:r>
            <a:r>
              <a:rPr sz="3300" lang="en-US">
                <a:solidFill>
                  <a:srgbClr val="000000"/>
                </a:solidFill>
              </a:rPr>
              <a:t>ss </a:t>
            </a:r>
            <a:r>
              <a:rPr sz="3300" lang="en-US">
                <a:solidFill>
                  <a:srgbClr val="000000"/>
                </a:solidFill>
              </a:rPr>
              <a:t>h</a:t>
            </a:r>
            <a:r>
              <a:rPr sz="3300" lang="en-US">
                <a:solidFill>
                  <a:srgbClr val="000000"/>
                </a:solidFill>
              </a:rPr>
              <a:t>a</a:t>
            </a:r>
            <a:r>
              <a:rPr sz="3300" lang="en-US">
                <a:solidFill>
                  <a:srgbClr val="000000"/>
                </a:solidFill>
              </a:rPr>
              <a:t>v</a:t>
            </a:r>
            <a:r>
              <a:rPr sz="3300" lang="en-US">
                <a:solidFill>
                  <a:srgbClr val="000000"/>
                </a:solidFill>
              </a:rPr>
              <a:t>e</a:t>
            </a:r>
            <a:r>
              <a:rPr sz="3300" lang="en-US">
                <a:solidFill>
                  <a:srgbClr val="000000"/>
                </a:solidFill>
              </a:rPr>
              <a:t> </a:t>
            </a:r>
            <a:r>
              <a:rPr sz="3300" lang="en-US">
                <a:solidFill>
                  <a:srgbClr val="000000"/>
                </a:solidFill>
              </a:rPr>
              <a:t>various </a:t>
            </a:r>
            <a:r>
              <a:rPr sz="3300" lang="en-US">
                <a:solidFill>
                  <a:srgbClr val="000000"/>
                </a:solidFill>
              </a:rPr>
              <a:t> </a:t>
            </a:r>
            <a:r>
              <a:rPr sz="3300" lang="en-US">
                <a:solidFill>
                  <a:srgbClr val="000000"/>
                </a:solidFill>
              </a:rPr>
              <a:t>p</a:t>
            </a:r>
            <a:r>
              <a:rPr sz="3300" lang="en-US">
                <a:solidFill>
                  <a:srgbClr val="000000"/>
                </a:solidFill>
              </a:rPr>
              <a:t>h</a:t>
            </a:r>
            <a:r>
              <a:rPr sz="3300" lang="en-US">
                <a:solidFill>
                  <a:srgbClr val="000000"/>
                </a:solidFill>
              </a:rPr>
              <a:t>y</a:t>
            </a:r>
            <a:r>
              <a:rPr sz="3300" lang="en-US">
                <a:solidFill>
                  <a:srgbClr val="000000"/>
                </a:solidFill>
              </a:rPr>
              <a:t>s</a:t>
            </a:r>
            <a:r>
              <a:rPr sz="3300" lang="en-US">
                <a:solidFill>
                  <a:srgbClr val="000000"/>
                </a:solidFill>
              </a:rPr>
              <a:t>i</a:t>
            </a:r>
            <a:r>
              <a:rPr sz="3300" lang="en-US">
                <a:solidFill>
                  <a:srgbClr val="000000"/>
                </a:solidFill>
              </a:rPr>
              <a:t>cal </a:t>
            </a:r>
            <a:r>
              <a:rPr sz="3300" lang="en-US">
                <a:solidFill>
                  <a:srgbClr val="000000"/>
                </a:solidFill>
              </a:rPr>
              <a:t>a</a:t>
            </a:r>
            <a:r>
              <a:rPr sz="3300" lang="en-US">
                <a:solidFill>
                  <a:srgbClr val="000000"/>
                </a:solidFill>
              </a:rPr>
              <a:t>n</a:t>
            </a:r>
            <a:r>
              <a:rPr sz="3300" lang="en-US">
                <a:solidFill>
                  <a:srgbClr val="000000"/>
                </a:solidFill>
              </a:rPr>
              <a:t>d</a:t>
            </a:r>
            <a:r>
              <a:rPr sz="3300" lang="en-US">
                <a:solidFill>
                  <a:srgbClr val="000000"/>
                </a:solidFill>
              </a:rPr>
              <a:t> </a:t>
            </a:r>
            <a:r>
              <a:rPr sz="3300" lang="en-US">
                <a:solidFill>
                  <a:srgbClr val="000000"/>
                </a:solidFill>
              </a:rPr>
              <a:t>p</a:t>
            </a:r>
            <a:r>
              <a:rPr sz="3300" lang="en-US">
                <a:solidFill>
                  <a:srgbClr val="000000"/>
                </a:solidFill>
              </a:rPr>
              <a:t>s</a:t>
            </a:r>
            <a:r>
              <a:rPr sz="3300" lang="en-US">
                <a:solidFill>
                  <a:srgbClr val="000000"/>
                </a:solidFill>
              </a:rPr>
              <a:t>y</a:t>
            </a:r>
            <a:r>
              <a:rPr sz="3300" lang="en-US">
                <a:solidFill>
                  <a:srgbClr val="000000"/>
                </a:solidFill>
              </a:rPr>
              <a:t>c</a:t>
            </a:r>
            <a:r>
              <a:rPr sz="3300" lang="en-US">
                <a:solidFill>
                  <a:srgbClr val="000000"/>
                </a:solidFill>
              </a:rPr>
              <a:t>h</a:t>
            </a:r>
            <a:r>
              <a:rPr sz="3300" lang="en-US">
                <a:solidFill>
                  <a:srgbClr val="000000"/>
                </a:solidFill>
              </a:rPr>
              <a:t>ological </a:t>
            </a:r>
            <a:r>
              <a:rPr sz="3300" lang="en-US">
                <a:solidFill>
                  <a:srgbClr val="000000"/>
                </a:solidFill>
              </a:rPr>
              <a:t>consequences</a:t>
            </a:r>
            <a:r>
              <a:rPr sz="3300" lang="en-US">
                <a:solidFill>
                  <a:srgbClr val="000000"/>
                </a:solidFill>
              </a:rPr>
              <a:t>, </a:t>
            </a:r>
            <a:r>
              <a:rPr sz="3300" lang="en-US">
                <a:solidFill>
                  <a:srgbClr val="000000"/>
                </a:solidFill>
              </a:rPr>
              <a:t>i</a:t>
            </a:r>
            <a:r>
              <a:rPr sz="3300" lang="en-US">
                <a:solidFill>
                  <a:srgbClr val="000000"/>
                </a:solidFill>
              </a:rPr>
              <a:t>n</a:t>
            </a:r>
            <a:r>
              <a:rPr sz="3300" lang="en-US">
                <a:solidFill>
                  <a:srgbClr val="000000"/>
                </a:solidFill>
              </a:rPr>
              <a:t>c</a:t>
            </a:r>
            <a:r>
              <a:rPr sz="3300" lang="en-US">
                <a:solidFill>
                  <a:srgbClr val="000000"/>
                </a:solidFill>
              </a:rPr>
              <a:t>l</a:t>
            </a:r>
            <a:r>
              <a:rPr sz="3300" lang="en-US">
                <a:solidFill>
                  <a:srgbClr val="000000"/>
                </a:solidFill>
              </a:rPr>
              <a:t>u</a:t>
            </a:r>
            <a:r>
              <a:rPr sz="3300" lang="en-US">
                <a:solidFill>
                  <a:srgbClr val="000000"/>
                </a:solidFill>
              </a:rPr>
              <a:t>ding </a:t>
            </a:r>
            <a:r>
              <a:rPr sz="3300" lang="en-US">
                <a:solidFill>
                  <a:srgbClr val="000000"/>
                </a:solidFill>
              </a:rPr>
              <a:t>h</a:t>
            </a:r>
            <a:r>
              <a:rPr sz="3300" lang="en-US">
                <a:solidFill>
                  <a:srgbClr val="000000"/>
                </a:solidFill>
              </a:rPr>
              <a:t>e</a:t>
            </a:r>
            <a:r>
              <a:rPr sz="3300" lang="en-US">
                <a:solidFill>
                  <a:srgbClr val="000000"/>
                </a:solidFill>
              </a:rPr>
              <a:t>a</a:t>
            </a:r>
            <a:r>
              <a:rPr sz="3300" lang="en-US">
                <a:solidFill>
                  <a:srgbClr val="000000"/>
                </a:solidFill>
              </a:rPr>
              <a:t>l</a:t>
            </a:r>
            <a:r>
              <a:rPr sz="3300" lang="en-US">
                <a:solidFill>
                  <a:srgbClr val="000000"/>
                </a:solidFill>
              </a:rPr>
              <a:t>t</a:t>
            </a:r>
            <a:r>
              <a:rPr sz="3300" lang="en-US">
                <a:solidFill>
                  <a:srgbClr val="000000"/>
                </a:solidFill>
              </a:rPr>
              <a:t>h</a:t>
            </a:r>
            <a:r>
              <a:rPr sz="3300" lang="en-US">
                <a:solidFill>
                  <a:srgbClr val="000000"/>
                </a:solidFill>
              </a:rPr>
              <a:t> </a:t>
            </a:r>
            <a:r>
              <a:rPr sz="3300" lang="en-US">
                <a:solidFill>
                  <a:srgbClr val="000000"/>
                </a:solidFill>
              </a:rPr>
              <a:t>r</a:t>
            </a:r>
            <a:r>
              <a:rPr sz="3300" lang="en-US">
                <a:solidFill>
                  <a:srgbClr val="000000"/>
                </a:solidFill>
              </a:rPr>
              <a:t>e</a:t>
            </a:r>
            <a:r>
              <a:rPr sz="3300" lang="en-US">
                <a:solidFill>
                  <a:srgbClr val="000000"/>
                </a:solidFill>
              </a:rPr>
              <a:t>lated </a:t>
            </a:r>
            <a:r>
              <a:rPr sz="3300" lang="en-US">
                <a:solidFill>
                  <a:srgbClr val="000000"/>
                </a:solidFill>
              </a:rPr>
              <a:t>p</a:t>
            </a:r>
            <a:r>
              <a:rPr sz="3300" lang="en-US">
                <a:solidFill>
                  <a:srgbClr val="000000"/>
                </a:solidFill>
              </a:rPr>
              <a:t>r</a:t>
            </a:r>
            <a:r>
              <a:rPr sz="3300" lang="en-US">
                <a:solidFill>
                  <a:srgbClr val="000000"/>
                </a:solidFill>
              </a:rPr>
              <a:t>o</a:t>
            </a:r>
            <a:r>
              <a:rPr sz="3300" lang="en-US">
                <a:solidFill>
                  <a:srgbClr val="000000"/>
                </a:solidFill>
              </a:rPr>
              <a:t>b</a:t>
            </a:r>
            <a:r>
              <a:rPr sz="3300" lang="en-US">
                <a:solidFill>
                  <a:srgbClr val="000000"/>
                </a:solidFill>
              </a:rPr>
              <a:t>lems</a:t>
            </a:r>
            <a:r>
              <a:rPr sz="3300" lang="en-US">
                <a:solidFill>
                  <a:srgbClr val="000000"/>
                </a:solidFill>
              </a:rPr>
              <a:t>. </a:t>
            </a:r>
            <a:endParaRPr sz="2800" lang="en-US">
              <a:solidFill>
                <a:srgbClr val="000000"/>
              </a:solidFill>
            </a:endParaRPr>
          </a:p>
          <a:p>
            <a:pPr indent="-457200" marL="457200">
              <a:buFont typeface="Arial"/>
              <a:buChar char="•"/>
            </a:pPr>
            <a:r>
              <a:rPr sz="3300" lang="en-US">
                <a:solidFill>
                  <a:srgbClr val="000000"/>
                </a:solidFill>
              </a:rPr>
              <a:t>Urban</a:t>
            </a:r>
            <a:r>
              <a:rPr sz="3300" lang="en-US">
                <a:solidFill>
                  <a:srgbClr val="000000"/>
                </a:solidFill>
              </a:rPr>
              <a:t> </a:t>
            </a:r>
            <a:r>
              <a:rPr sz="3300" lang="en-US">
                <a:solidFill>
                  <a:srgbClr val="000000"/>
                </a:solidFill>
              </a:rPr>
              <a:t>s</a:t>
            </a:r>
            <a:r>
              <a:rPr sz="3300" lang="en-US">
                <a:solidFill>
                  <a:srgbClr val="000000"/>
                </a:solidFill>
              </a:rPr>
              <a:t>e</a:t>
            </a:r>
            <a:r>
              <a:rPr sz="3300" lang="en-US">
                <a:solidFill>
                  <a:srgbClr val="000000"/>
                </a:solidFill>
              </a:rPr>
              <a:t>t</a:t>
            </a:r>
            <a:r>
              <a:rPr sz="3300" lang="en-US">
                <a:solidFill>
                  <a:srgbClr val="000000"/>
                </a:solidFill>
              </a:rPr>
              <a:t>t</a:t>
            </a:r>
            <a:r>
              <a:rPr sz="3300" lang="en-US">
                <a:solidFill>
                  <a:srgbClr val="000000"/>
                </a:solidFill>
              </a:rPr>
              <a:t>ings</a:t>
            </a:r>
            <a:r>
              <a:rPr sz="3300" lang="en-US">
                <a:solidFill>
                  <a:srgbClr val="000000"/>
                </a:solidFill>
              </a:rPr>
              <a:t> </a:t>
            </a:r>
            <a:r>
              <a:rPr sz="3300" lang="en-US">
                <a:solidFill>
                  <a:srgbClr val="000000"/>
                </a:solidFill>
              </a:rPr>
              <a:t>may</a:t>
            </a:r>
            <a:r>
              <a:rPr sz="3300" lang="en-US">
                <a:solidFill>
                  <a:srgbClr val="000000"/>
                </a:solidFill>
              </a:rPr>
              <a:t> </a:t>
            </a:r>
            <a:r>
              <a:rPr sz="3300" lang="en-US">
                <a:solidFill>
                  <a:srgbClr val="000000"/>
                </a:solidFill>
              </a:rPr>
              <a:t>b</a:t>
            </a:r>
            <a:r>
              <a:rPr sz="3300" lang="en-US">
                <a:solidFill>
                  <a:srgbClr val="000000"/>
                </a:solidFill>
              </a:rPr>
              <a:t>e</a:t>
            </a:r>
            <a:r>
              <a:rPr sz="3300" lang="en-US">
                <a:solidFill>
                  <a:srgbClr val="000000"/>
                </a:solidFill>
              </a:rPr>
              <a:t> </a:t>
            </a:r>
            <a:r>
              <a:rPr sz="3300" lang="en-US">
                <a:solidFill>
                  <a:srgbClr val="000000"/>
                </a:solidFill>
              </a:rPr>
              <a:t>s</a:t>
            </a:r>
            <a:r>
              <a:rPr sz="3300" lang="en-US">
                <a:solidFill>
                  <a:srgbClr val="000000"/>
                </a:solidFill>
              </a:rPr>
              <a:t>o</a:t>
            </a:r>
            <a:r>
              <a:rPr sz="3300" lang="en-US">
                <a:solidFill>
                  <a:srgbClr val="000000"/>
                </a:solidFill>
              </a:rPr>
              <a:t>u</a:t>
            </a:r>
            <a:r>
              <a:rPr sz="3300" lang="en-US">
                <a:solidFill>
                  <a:srgbClr val="000000"/>
                </a:solidFill>
              </a:rPr>
              <a:t>r</a:t>
            </a:r>
            <a:r>
              <a:rPr sz="3300" lang="en-US">
                <a:solidFill>
                  <a:srgbClr val="000000"/>
                </a:solidFill>
              </a:rPr>
              <a:t>c</a:t>
            </a:r>
            <a:r>
              <a:rPr sz="3300" lang="en-US">
                <a:solidFill>
                  <a:srgbClr val="000000"/>
                </a:solidFill>
              </a:rPr>
              <a:t>e</a:t>
            </a:r>
            <a:r>
              <a:rPr sz="3300" lang="en-US">
                <a:solidFill>
                  <a:srgbClr val="000000"/>
                </a:solidFill>
              </a:rPr>
              <a:t> </a:t>
            </a:r>
            <a:r>
              <a:rPr sz="3300" lang="en-US">
                <a:solidFill>
                  <a:srgbClr val="000000"/>
                </a:solidFill>
              </a:rPr>
              <a:t>of</a:t>
            </a:r>
            <a:r>
              <a:rPr sz="3300" lang="en-US">
                <a:solidFill>
                  <a:srgbClr val="000000"/>
                </a:solidFill>
              </a:rPr>
              <a:t> </a:t>
            </a:r>
            <a:r>
              <a:rPr sz="3300" lang="en-US">
                <a:solidFill>
                  <a:srgbClr val="000000"/>
                </a:solidFill>
              </a:rPr>
              <a:t>st</a:t>
            </a:r>
            <a:r>
              <a:rPr sz="3300" lang="en-US">
                <a:solidFill>
                  <a:srgbClr val="000000"/>
                </a:solidFill>
              </a:rPr>
              <a:t>r</a:t>
            </a:r>
            <a:r>
              <a:rPr sz="3300" lang="en-US">
                <a:solidFill>
                  <a:srgbClr val="000000"/>
                </a:solidFill>
              </a:rPr>
              <a:t>e</a:t>
            </a:r>
            <a:r>
              <a:rPr sz="3300" lang="en-US">
                <a:solidFill>
                  <a:srgbClr val="000000"/>
                </a:solidFill>
              </a:rPr>
              <a:t>s</a:t>
            </a:r>
            <a:r>
              <a:rPr sz="3300" lang="en-US">
                <a:solidFill>
                  <a:srgbClr val="000000"/>
                </a:solidFill>
              </a:rPr>
              <a:t>s</a:t>
            </a:r>
            <a:r>
              <a:rPr sz="3300" lang="en-US">
                <a:solidFill>
                  <a:srgbClr val="000000"/>
                </a:solidFill>
              </a:rPr>
              <a:t>.</a:t>
            </a:r>
            <a:endParaRPr sz="2800" lang="en-US">
              <a:solidFill>
                <a:srgbClr val="000000"/>
              </a:solidFill>
            </a:endParaRPr>
          </a:p>
          <a:p>
            <a:pPr indent="-457200" marL="457200">
              <a:buFont typeface="Arial"/>
              <a:buChar char="•"/>
            </a:pPr>
            <a:r>
              <a:rPr sz="3300" lang="en-US">
                <a:solidFill>
                  <a:srgbClr val="000000"/>
                </a:solidFill>
              </a:rPr>
              <a:t>U</a:t>
            </a:r>
            <a:r>
              <a:rPr sz="3300" lang="en-US">
                <a:solidFill>
                  <a:srgbClr val="000000"/>
                </a:solidFill>
              </a:rPr>
              <a:t>r</a:t>
            </a:r>
            <a:r>
              <a:rPr sz="3300" lang="en-US">
                <a:solidFill>
                  <a:srgbClr val="000000"/>
                </a:solidFill>
              </a:rPr>
              <a:t>b</a:t>
            </a:r>
            <a:r>
              <a:rPr sz="3300" lang="en-US">
                <a:solidFill>
                  <a:srgbClr val="000000"/>
                </a:solidFill>
              </a:rPr>
              <a:t>a</a:t>
            </a:r>
            <a:r>
              <a:rPr sz="3300" lang="en-US">
                <a:solidFill>
                  <a:srgbClr val="000000"/>
                </a:solidFill>
              </a:rPr>
              <a:t>n</a:t>
            </a:r>
            <a:r>
              <a:rPr sz="3300" lang="en-US">
                <a:solidFill>
                  <a:srgbClr val="000000"/>
                </a:solidFill>
              </a:rPr>
              <a:t> </a:t>
            </a:r>
            <a:r>
              <a:rPr sz="3300" lang="en-US">
                <a:solidFill>
                  <a:srgbClr val="000000"/>
                </a:solidFill>
              </a:rPr>
              <a:t>d</a:t>
            </a:r>
            <a:r>
              <a:rPr sz="3300" lang="en-US">
                <a:solidFill>
                  <a:srgbClr val="000000"/>
                </a:solidFill>
              </a:rPr>
              <a:t>e</a:t>
            </a:r>
            <a:r>
              <a:rPr sz="3300" lang="en-US">
                <a:solidFill>
                  <a:srgbClr val="000000"/>
                </a:solidFill>
              </a:rPr>
              <a:t>n</a:t>
            </a:r>
            <a:r>
              <a:rPr sz="3300" lang="en-US">
                <a:solidFill>
                  <a:srgbClr val="000000"/>
                </a:solidFill>
              </a:rPr>
              <a:t>s</a:t>
            </a:r>
            <a:r>
              <a:rPr sz="3300" lang="en-US">
                <a:solidFill>
                  <a:srgbClr val="000000"/>
                </a:solidFill>
              </a:rPr>
              <a:t>i</a:t>
            </a:r>
            <a:r>
              <a:rPr sz="3300" lang="en-US">
                <a:solidFill>
                  <a:srgbClr val="000000"/>
                </a:solidFill>
              </a:rPr>
              <a:t>t</a:t>
            </a:r>
            <a:r>
              <a:rPr sz="3300" lang="en-US">
                <a:solidFill>
                  <a:srgbClr val="000000"/>
                </a:solidFill>
              </a:rPr>
              <a:t>y</a:t>
            </a:r>
            <a:r>
              <a:rPr sz="3300" lang="en-US">
                <a:solidFill>
                  <a:srgbClr val="000000"/>
                </a:solidFill>
              </a:rPr>
              <a:t> </a:t>
            </a:r>
            <a:r>
              <a:rPr sz="3300" lang="en-US">
                <a:solidFill>
                  <a:srgbClr val="000000"/>
                </a:solidFill>
              </a:rPr>
              <a:t>e</a:t>
            </a:r>
            <a:r>
              <a:rPr sz="3300" lang="en-US">
                <a:solidFill>
                  <a:srgbClr val="000000"/>
                </a:solidFill>
              </a:rPr>
              <a:t>v</a:t>
            </a:r>
            <a:r>
              <a:rPr sz="3300" lang="en-US">
                <a:solidFill>
                  <a:srgbClr val="000000"/>
                </a:solidFill>
              </a:rPr>
              <a:t>o</a:t>
            </a:r>
            <a:r>
              <a:rPr sz="3300" lang="en-US">
                <a:solidFill>
                  <a:srgbClr val="000000"/>
                </a:solidFill>
              </a:rPr>
              <a:t>k</a:t>
            </a:r>
            <a:r>
              <a:rPr sz="3300" lang="en-US">
                <a:solidFill>
                  <a:srgbClr val="000000"/>
                </a:solidFill>
              </a:rPr>
              <a:t>e</a:t>
            </a:r>
            <a:r>
              <a:rPr sz="3300" lang="en-US">
                <a:solidFill>
                  <a:srgbClr val="000000"/>
                </a:solidFill>
              </a:rPr>
              <a:t>s</a:t>
            </a:r>
            <a:r>
              <a:rPr sz="3300" lang="en-US">
                <a:solidFill>
                  <a:srgbClr val="000000"/>
                </a:solidFill>
              </a:rPr>
              <a:t> </a:t>
            </a:r>
            <a:r>
              <a:rPr sz="3300" lang="en-US">
                <a:solidFill>
                  <a:srgbClr val="000000"/>
                </a:solidFill>
              </a:rPr>
              <a:t>s</a:t>
            </a:r>
            <a:r>
              <a:rPr sz="3300" lang="en-US">
                <a:solidFill>
                  <a:srgbClr val="000000"/>
                </a:solidFill>
              </a:rPr>
              <a:t>t</a:t>
            </a:r>
            <a:r>
              <a:rPr sz="3300" lang="en-US">
                <a:solidFill>
                  <a:srgbClr val="000000"/>
                </a:solidFill>
              </a:rPr>
              <a:t>r</a:t>
            </a:r>
            <a:r>
              <a:rPr sz="3300" lang="en-US">
                <a:solidFill>
                  <a:srgbClr val="000000"/>
                </a:solidFill>
              </a:rPr>
              <a:t>o</a:t>
            </a:r>
            <a:r>
              <a:rPr sz="3300" lang="en-US">
                <a:solidFill>
                  <a:srgbClr val="000000"/>
                </a:solidFill>
              </a:rPr>
              <a:t>n</a:t>
            </a:r>
            <a:r>
              <a:rPr sz="3300" lang="en-US">
                <a:solidFill>
                  <a:srgbClr val="000000"/>
                </a:solidFill>
              </a:rPr>
              <a:t>g</a:t>
            </a:r>
            <a:r>
              <a:rPr sz="3300" lang="en-US">
                <a:solidFill>
                  <a:srgbClr val="000000"/>
                </a:solidFill>
              </a:rPr>
              <a:t>e</a:t>
            </a:r>
            <a:r>
              <a:rPr sz="3300" lang="en-US">
                <a:solidFill>
                  <a:srgbClr val="000000"/>
                </a:solidFill>
              </a:rPr>
              <a:t>r</a:t>
            </a:r>
            <a:r>
              <a:rPr sz="3300" lang="en-US">
                <a:solidFill>
                  <a:srgbClr val="000000"/>
                </a:solidFill>
              </a:rPr>
              <a:t> </a:t>
            </a:r>
            <a:r>
              <a:rPr sz="3300" lang="en-US">
                <a:solidFill>
                  <a:srgbClr val="000000"/>
                </a:solidFill>
              </a:rPr>
              <a:t>s</a:t>
            </a:r>
            <a:r>
              <a:rPr sz="3300" lang="en-US">
                <a:solidFill>
                  <a:srgbClr val="000000"/>
                </a:solidFill>
              </a:rPr>
              <a:t>t</a:t>
            </a:r>
            <a:r>
              <a:rPr sz="3300" lang="en-US">
                <a:solidFill>
                  <a:srgbClr val="000000"/>
                </a:solidFill>
              </a:rPr>
              <a:t>r</a:t>
            </a:r>
            <a:r>
              <a:rPr sz="3300" lang="en-US">
                <a:solidFill>
                  <a:srgbClr val="000000"/>
                </a:solidFill>
              </a:rPr>
              <a:t>e</a:t>
            </a:r>
            <a:r>
              <a:rPr sz="3300" lang="en-US">
                <a:solidFill>
                  <a:srgbClr val="000000"/>
                </a:solidFill>
              </a:rPr>
              <a:t>s</a:t>
            </a:r>
            <a:r>
              <a:rPr sz="3300" lang="en-US">
                <a:solidFill>
                  <a:srgbClr val="000000"/>
                </a:solidFill>
              </a:rPr>
              <a:t>s</a:t>
            </a:r>
            <a:r>
              <a:rPr sz="3300" lang="en-US">
                <a:solidFill>
                  <a:srgbClr val="000000"/>
                </a:solidFill>
              </a:rPr>
              <a:t> </a:t>
            </a:r>
            <a:r>
              <a:rPr sz="3300" lang="en-US">
                <a:solidFill>
                  <a:srgbClr val="000000"/>
                </a:solidFill>
              </a:rPr>
              <a:t>r</a:t>
            </a:r>
            <a:r>
              <a:rPr sz="3300" lang="en-US">
                <a:solidFill>
                  <a:srgbClr val="000000"/>
                </a:solidFill>
              </a:rPr>
              <a:t>e</a:t>
            </a:r>
            <a:r>
              <a:rPr sz="3300" lang="en-US">
                <a:solidFill>
                  <a:srgbClr val="000000"/>
                </a:solidFill>
              </a:rPr>
              <a:t>s</a:t>
            </a:r>
            <a:r>
              <a:rPr sz="3300" lang="en-US">
                <a:solidFill>
                  <a:srgbClr val="000000"/>
                </a:solidFill>
              </a:rPr>
              <a:t>p</a:t>
            </a:r>
            <a:r>
              <a:rPr sz="3300" lang="en-US">
                <a:solidFill>
                  <a:srgbClr val="000000"/>
                </a:solidFill>
              </a:rPr>
              <a:t>o</a:t>
            </a:r>
            <a:r>
              <a:rPr sz="3300" lang="en-US">
                <a:solidFill>
                  <a:srgbClr val="000000"/>
                </a:solidFill>
              </a:rPr>
              <a:t>nse</a:t>
            </a:r>
            <a:r>
              <a:rPr sz="3300" lang="en-US">
                <a:solidFill>
                  <a:srgbClr val="000000"/>
                </a:solidFill>
              </a:rPr>
              <a:t>. </a:t>
            </a:r>
            <a:endParaRPr sz="2800" lang="en-US">
              <a:solidFill>
                <a:srgbClr val="000000"/>
              </a:solidFill>
            </a:endParaRPr>
          </a:p>
        </p:txBody>
      </p:sp>
      <p:pic>
        <p:nvPicPr>
          <p:cNvPr id="2097177" name=""/>
          <p:cNvPicPr>
            <a:picLocks/>
          </p:cNvPicPr>
          <p:nvPr/>
        </p:nvPicPr>
        <p:blipFill>
          <a:blip xmlns:r="http://schemas.openxmlformats.org/officeDocument/2006/relationships" r:embed="rId3"/>
          <a:stretch>
            <a:fillRect/>
          </a:stretch>
        </p:blipFill>
        <p:spPr>
          <a:xfrm rot="0">
            <a:off x="-536666" y="1444558"/>
            <a:ext cx="6313579" cy="3613283"/>
          </a:xfrm>
          <a:prstGeom prst="rect"/>
        </p:spPr>
      </p:pic>
    </p:spTree>
  </p:cSld>
  <p:clrMapOvr>
    <a:masterClrMapping/>
  </p:clrMapOvr>
  <p:transition spd="slow">
    <p:cover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 dpi="0">
          <a:blip xmlns:r="http://schemas.openxmlformats.org/officeDocument/2006/relationships" r:embed="rId1">
            <a:alphaModFix amt="99000"/>
            <a:lum/>
          </a:blip>
          <a:srcRect/>
          <a:stretch>
            <a:fillRect/>
          </a:stretch>
        </a:blipFill>
      </p:bgPr>
    </p:bg>
    <p:spTree>
      <p:nvGrpSpPr>
        <p:cNvPr id="4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8" name="图片占位符 3"/>
          <p:cNvPicPr>
            <a:picLocks noChangeAspect="1" noGrp="1"/>
          </p:cNvPicPr>
          <p:nvPr>
            <p:ph type="pic" sz="quarter" idx="10"/>
          </p:nvPr>
        </p:nvPicPr>
        <p:blipFill>
          <a:blip xmlns:r="http://schemas.openxmlformats.org/officeDocument/2006/relationships" r:embed="rId2" cstate="print"/>
          <a:srcRect l="23676" r="23676"/>
          <a:stretch>
            <a:fillRect/>
          </a:stretch>
        </p:blipFill>
        <p:spPr>
          <a:xfrm>
            <a:off x="0" y="0"/>
            <a:ext cx="5776913" cy="6858000"/>
          </a:xfrm>
        </p:spPr>
      </p:pic>
      <p:sp>
        <p:nvSpPr>
          <p:cNvPr id="1048596" name=""/>
          <p:cNvSpPr txBox="1"/>
          <p:nvPr/>
        </p:nvSpPr>
        <p:spPr>
          <a:xfrm>
            <a:off x="5776913" y="510540"/>
            <a:ext cx="6497991" cy="6200140"/>
          </a:xfrm>
          <a:prstGeom prst="rect"/>
          <a:solidFill>
            <a:srgbClr val="D04617"/>
          </a:solidFill>
        </p:spPr>
        <p:txBody>
          <a:bodyPr rtlCol="0" wrap="square">
            <a:spAutoFit/>
          </a:bodyPr>
          <a:p>
            <a:pPr indent="-457200" marL="457200">
              <a:buFont typeface="Arial"/>
              <a:buChar char="•"/>
            </a:pPr>
            <a:r>
              <a:rPr sz="3100" lang="en-US">
                <a:solidFill>
                  <a:srgbClr val="000000"/>
                </a:solidFill>
              </a:rPr>
              <a:t>T</a:t>
            </a:r>
            <a:r>
              <a:rPr sz="3100" lang="en-US">
                <a:solidFill>
                  <a:srgbClr val="000000"/>
                </a:solidFill>
              </a:rPr>
              <a:t>o</a:t>
            </a:r>
            <a:r>
              <a:rPr sz="3100" lang="en-US">
                <a:solidFill>
                  <a:srgbClr val="000000"/>
                </a:solidFill>
              </a:rPr>
              <a:t>o</a:t>
            </a:r>
            <a:r>
              <a:rPr sz="3100" lang="en-US">
                <a:solidFill>
                  <a:srgbClr val="000000"/>
                </a:solidFill>
              </a:rPr>
              <a:t> </a:t>
            </a:r>
            <a:r>
              <a:rPr sz="3100" lang="en-US">
                <a:solidFill>
                  <a:srgbClr val="000000"/>
                </a:solidFill>
              </a:rPr>
              <a:t>l</a:t>
            </a:r>
            <a:r>
              <a:rPr sz="3100" lang="en-US">
                <a:solidFill>
                  <a:srgbClr val="000000"/>
                </a:solidFill>
              </a:rPr>
              <a:t>o</a:t>
            </a:r>
            <a:r>
              <a:rPr sz="3100" lang="en-US">
                <a:solidFill>
                  <a:srgbClr val="000000"/>
                </a:solidFill>
              </a:rPr>
              <a:t>w</a:t>
            </a:r>
            <a:r>
              <a:rPr sz="3100" lang="en-US">
                <a:solidFill>
                  <a:srgbClr val="000000"/>
                </a:solidFill>
              </a:rPr>
              <a:t> </a:t>
            </a:r>
            <a:r>
              <a:rPr sz="3100" lang="en-US">
                <a:solidFill>
                  <a:srgbClr val="000000"/>
                </a:solidFill>
              </a:rPr>
              <a:t>o</a:t>
            </a:r>
            <a:r>
              <a:rPr sz="3100" lang="en-US">
                <a:solidFill>
                  <a:srgbClr val="000000"/>
                </a:solidFill>
              </a:rPr>
              <a:t>r</a:t>
            </a:r>
            <a:r>
              <a:rPr sz="3100" lang="en-US">
                <a:solidFill>
                  <a:srgbClr val="000000"/>
                </a:solidFill>
              </a:rPr>
              <a:t> </a:t>
            </a:r>
            <a:r>
              <a:rPr sz="3100" lang="en-US">
                <a:solidFill>
                  <a:srgbClr val="000000"/>
                </a:solidFill>
              </a:rPr>
              <a:t>t</a:t>
            </a:r>
            <a:r>
              <a:rPr sz="3100" lang="en-US">
                <a:solidFill>
                  <a:srgbClr val="000000"/>
                </a:solidFill>
              </a:rPr>
              <a:t>o</a:t>
            </a:r>
            <a:r>
              <a:rPr sz="3100" lang="en-US">
                <a:solidFill>
                  <a:srgbClr val="000000"/>
                </a:solidFill>
              </a:rPr>
              <a:t>o</a:t>
            </a:r>
            <a:r>
              <a:rPr sz="3100" lang="en-US">
                <a:solidFill>
                  <a:srgbClr val="000000"/>
                </a:solidFill>
              </a:rPr>
              <a:t> </a:t>
            </a:r>
            <a:r>
              <a:rPr sz="3100" lang="en-US">
                <a:solidFill>
                  <a:srgbClr val="000000"/>
                </a:solidFill>
              </a:rPr>
              <a:t>h</a:t>
            </a:r>
            <a:r>
              <a:rPr sz="3100" lang="en-US">
                <a:solidFill>
                  <a:srgbClr val="000000"/>
                </a:solidFill>
              </a:rPr>
              <a:t>i</a:t>
            </a:r>
            <a:r>
              <a:rPr sz="3100" lang="en-US">
                <a:solidFill>
                  <a:srgbClr val="000000"/>
                </a:solidFill>
              </a:rPr>
              <a:t>g</a:t>
            </a:r>
            <a:r>
              <a:rPr sz="3100" lang="en-US">
                <a:solidFill>
                  <a:srgbClr val="000000"/>
                </a:solidFill>
              </a:rPr>
              <a:t>h</a:t>
            </a:r>
            <a:r>
              <a:rPr sz="3100" lang="en-US">
                <a:solidFill>
                  <a:srgbClr val="000000"/>
                </a:solidFill>
              </a:rPr>
              <a:t> </a:t>
            </a:r>
            <a:r>
              <a:rPr sz="3100" lang="en-US">
                <a:solidFill>
                  <a:srgbClr val="000000"/>
                </a:solidFill>
              </a:rPr>
              <a:t>l</a:t>
            </a:r>
            <a:r>
              <a:rPr sz="3100" lang="en-US">
                <a:solidFill>
                  <a:srgbClr val="000000"/>
                </a:solidFill>
              </a:rPr>
              <a:t>e</a:t>
            </a:r>
            <a:r>
              <a:rPr sz="3100" lang="en-US">
                <a:solidFill>
                  <a:srgbClr val="000000"/>
                </a:solidFill>
              </a:rPr>
              <a:t>v</a:t>
            </a:r>
            <a:r>
              <a:rPr sz="3100" lang="en-US">
                <a:solidFill>
                  <a:srgbClr val="000000"/>
                </a:solidFill>
              </a:rPr>
              <a:t>e</a:t>
            </a:r>
            <a:r>
              <a:rPr sz="3100" lang="en-US">
                <a:solidFill>
                  <a:srgbClr val="000000"/>
                </a:solidFill>
              </a:rPr>
              <a:t>ls </a:t>
            </a:r>
            <a:r>
              <a:rPr sz="3100" lang="en-US">
                <a:solidFill>
                  <a:srgbClr val="000000"/>
                </a:solidFill>
              </a:rPr>
              <a:t>of </a:t>
            </a:r>
            <a:r>
              <a:rPr sz="3100" lang="en-US">
                <a:solidFill>
                  <a:srgbClr val="000000"/>
                </a:solidFill>
              </a:rPr>
              <a:t>a</a:t>
            </a:r>
            <a:r>
              <a:rPr sz="3100" lang="en-US">
                <a:solidFill>
                  <a:srgbClr val="000000"/>
                </a:solidFill>
              </a:rPr>
              <a:t>r</a:t>
            </a:r>
            <a:r>
              <a:rPr sz="3100" lang="en-US">
                <a:solidFill>
                  <a:srgbClr val="000000"/>
                </a:solidFill>
              </a:rPr>
              <a:t>o</a:t>
            </a:r>
            <a:r>
              <a:rPr sz="3100" lang="en-US">
                <a:solidFill>
                  <a:srgbClr val="000000"/>
                </a:solidFill>
              </a:rPr>
              <a:t>u</a:t>
            </a:r>
            <a:r>
              <a:rPr sz="3100" lang="en-US">
                <a:solidFill>
                  <a:srgbClr val="000000"/>
                </a:solidFill>
              </a:rPr>
              <a:t>s</a:t>
            </a:r>
            <a:r>
              <a:rPr sz="3100" lang="en-US">
                <a:solidFill>
                  <a:srgbClr val="000000"/>
                </a:solidFill>
              </a:rPr>
              <a:t>a</a:t>
            </a:r>
            <a:r>
              <a:rPr sz="3100" lang="en-US">
                <a:solidFill>
                  <a:srgbClr val="000000"/>
                </a:solidFill>
              </a:rPr>
              <a:t>l</a:t>
            </a:r>
            <a:r>
              <a:rPr sz="3100" lang="en-US">
                <a:solidFill>
                  <a:srgbClr val="000000"/>
                </a:solidFill>
              </a:rPr>
              <a:t> </a:t>
            </a:r>
            <a:r>
              <a:rPr sz="3100" lang="en-US">
                <a:solidFill>
                  <a:srgbClr val="000000"/>
                </a:solidFill>
              </a:rPr>
              <a:t>c</a:t>
            </a:r>
            <a:r>
              <a:rPr sz="3100" lang="en-US">
                <a:solidFill>
                  <a:srgbClr val="000000"/>
                </a:solidFill>
              </a:rPr>
              <a:t>a</a:t>
            </a:r>
            <a:r>
              <a:rPr sz="3100" lang="en-US">
                <a:solidFill>
                  <a:srgbClr val="000000"/>
                </a:solidFill>
              </a:rPr>
              <a:t>n</a:t>
            </a:r>
            <a:r>
              <a:rPr sz="3100" lang="en-US">
                <a:solidFill>
                  <a:srgbClr val="000000"/>
                </a:solidFill>
              </a:rPr>
              <a:t> </a:t>
            </a:r>
            <a:r>
              <a:rPr sz="3100" lang="en-US">
                <a:solidFill>
                  <a:srgbClr val="000000"/>
                </a:solidFill>
              </a:rPr>
              <a:t>a</a:t>
            </a:r>
            <a:r>
              <a:rPr sz="3100" lang="en-US">
                <a:solidFill>
                  <a:srgbClr val="000000"/>
                </a:solidFill>
              </a:rPr>
              <a:t>d</a:t>
            </a:r>
            <a:r>
              <a:rPr sz="3100" lang="en-US">
                <a:solidFill>
                  <a:srgbClr val="000000"/>
                </a:solidFill>
              </a:rPr>
              <a:t>v</a:t>
            </a:r>
            <a:r>
              <a:rPr sz="3100" lang="en-US">
                <a:solidFill>
                  <a:srgbClr val="000000"/>
                </a:solidFill>
              </a:rPr>
              <a:t>e</a:t>
            </a:r>
            <a:r>
              <a:rPr sz="3100" lang="en-US">
                <a:solidFill>
                  <a:srgbClr val="000000"/>
                </a:solidFill>
              </a:rPr>
              <a:t>r</a:t>
            </a:r>
            <a:r>
              <a:rPr sz="3100" lang="en-US">
                <a:solidFill>
                  <a:srgbClr val="000000"/>
                </a:solidFill>
              </a:rPr>
              <a:t>s</a:t>
            </a:r>
            <a:r>
              <a:rPr sz="3100" lang="en-US">
                <a:solidFill>
                  <a:srgbClr val="000000"/>
                </a:solidFill>
              </a:rPr>
              <a:t>e</a:t>
            </a:r>
            <a:r>
              <a:rPr sz="3100" lang="en-US">
                <a:solidFill>
                  <a:srgbClr val="000000"/>
                </a:solidFill>
              </a:rPr>
              <a:t>l</a:t>
            </a:r>
            <a:r>
              <a:rPr sz="3100" lang="en-US">
                <a:solidFill>
                  <a:srgbClr val="000000"/>
                </a:solidFill>
              </a:rPr>
              <a:t>y</a:t>
            </a:r>
            <a:r>
              <a:rPr sz="3100" lang="en-US">
                <a:solidFill>
                  <a:srgbClr val="000000"/>
                </a:solidFill>
              </a:rPr>
              <a:t> </a:t>
            </a:r>
            <a:r>
              <a:rPr sz="3100" lang="en-US">
                <a:solidFill>
                  <a:srgbClr val="000000"/>
                </a:solidFill>
              </a:rPr>
              <a:t>a</a:t>
            </a:r>
            <a:r>
              <a:rPr sz="3100" lang="en-US">
                <a:solidFill>
                  <a:srgbClr val="000000"/>
                </a:solidFill>
              </a:rPr>
              <a:t>f</a:t>
            </a:r>
            <a:r>
              <a:rPr sz="3100" lang="en-US">
                <a:solidFill>
                  <a:srgbClr val="000000"/>
                </a:solidFill>
              </a:rPr>
              <a:t>f</a:t>
            </a:r>
            <a:r>
              <a:rPr sz="3100" lang="en-US">
                <a:solidFill>
                  <a:srgbClr val="000000"/>
                </a:solidFill>
              </a:rPr>
              <a:t>ect </a:t>
            </a:r>
            <a:r>
              <a:rPr sz="3100" lang="en-US">
                <a:solidFill>
                  <a:srgbClr val="000000"/>
                </a:solidFill>
              </a:rPr>
              <a:t>p</a:t>
            </a:r>
            <a:r>
              <a:rPr sz="3100" lang="en-US">
                <a:solidFill>
                  <a:srgbClr val="000000"/>
                </a:solidFill>
              </a:rPr>
              <a:t>e</a:t>
            </a:r>
            <a:r>
              <a:rPr sz="3100" lang="en-US">
                <a:solidFill>
                  <a:srgbClr val="000000"/>
                </a:solidFill>
              </a:rPr>
              <a:t>r</a:t>
            </a:r>
            <a:r>
              <a:rPr sz="3100" lang="en-US">
                <a:solidFill>
                  <a:srgbClr val="000000"/>
                </a:solidFill>
              </a:rPr>
              <a:t>f</a:t>
            </a:r>
            <a:r>
              <a:rPr sz="3100" lang="en-US">
                <a:solidFill>
                  <a:srgbClr val="000000"/>
                </a:solidFill>
              </a:rPr>
              <a:t>o</a:t>
            </a:r>
            <a:r>
              <a:rPr sz="3100" lang="en-US">
                <a:solidFill>
                  <a:srgbClr val="000000"/>
                </a:solidFill>
              </a:rPr>
              <a:t>r</a:t>
            </a:r>
            <a:r>
              <a:rPr sz="3100" lang="en-US">
                <a:solidFill>
                  <a:srgbClr val="000000"/>
                </a:solidFill>
              </a:rPr>
              <a:t>mance</a:t>
            </a:r>
            <a:r>
              <a:rPr sz="3100" lang="en-US">
                <a:solidFill>
                  <a:srgbClr val="000000"/>
                </a:solidFill>
              </a:rPr>
              <a:t>. </a:t>
            </a:r>
            <a:endParaRPr sz="2800" lang="en-US">
              <a:solidFill>
                <a:srgbClr val="000000"/>
              </a:solidFill>
            </a:endParaRPr>
          </a:p>
          <a:p>
            <a:pPr indent="-457200" marL="457200">
              <a:buFont typeface="Arial"/>
              <a:buChar char="•"/>
            </a:pPr>
            <a:r>
              <a:rPr sz="3100" lang="en-US">
                <a:solidFill>
                  <a:srgbClr val="000000"/>
                </a:solidFill>
              </a:rPr>
              <a:t>A</a:t>
            </a:r>
            <a:r>
              <a:rPr sz="3100" lang="en-US">
                <a:solidFill>
                  <a:srgbClr val="000000"/>
                </a:solidFill>
              </a:rPr>
              <a:t>r</a:t>
            </a:r>
            <a:r>
              <a:rPr sz="3100" lang="en-US">
                <a:solidFill>
                  <a:srgbClr val="000000"/>
                </a:solidFill>
              </a:rPr>
              <a:t>o</a:t>
            </a:r>
            <a:r>
              <a:rPr sz="3100" lang="en-US">
                <a:solidFill>
                  <a:srgbClr val="000000"/>
                </a:solidFill>
              </a:rPr>
              <a:t>u</a:t>
            </a:r>
            <a:r>
              <a:rPr sz="3100" lang="en-US">
                <a:solidFill>
                  <a:srgbClr val="000000"/>
                </a:solidFill>
              </a:rPr>
              <a:t>s</a:t>
            </a:r>
            <a:r>
              <a:rPr sz="3100" lang="en-US">
                <a:solidFill>
                  <a:srgbClr val="000000"/>
                </a:solidFill>
              </a:rPr>
              <a:t>a</a:t>
            </a:r>
            <a:r>
              <a:rPr sz="3100" lang="en-US">
                <a:solidFill>
                  <a:srgbClr val="000000"/>
                </a:solidFill>
              </a:rPr>
              <a:t>l</a:t>
            </a:r>
            <a:r>
              <a:rPr sz="3100" lang="en-US">
                <a:solidFill>
                  <a:srgbClr val="000000"/>
                </a:solidFill>
              </a:rPr>
              <a:t> </a:t>
            </a:r>
            <a:r>
              <a:rPr sz="3100" lang="en-US">
                <a:solidFill>
                  <a:srgbClr val="000000"/>
                </a:solidFill>
              </a:rPr>
              <a:t>t</a:t>
            </a:r>
            <a:r>
              <a:rPr sz="3100" lang="en-US">
                <a:solidFill>
                  <a:srgbClr val="000000"/>
                </a:solidFill>
              </a:rPr>
              <a:t>h</a:t>
            </a:r>
            <a:r>
              <a:rPr sz="3100" lang="en-US">
                <a:solidFill>
                  <a:srgbClr val="000000"/>
                </a:solidFill>
              </a:rPr>
              <a:t>e</a:t>
            </a:r>
            <a:r>
              <a:rPr sz="3100" lang="en-US">
                <a:solidFill>
                  <a:srgbClr val="000000"/>
                </a:solidFill>
              </a:rPr>
              <a:t>o</a:t>
            </a:r>
            <a:r>
              <a:rPr sz="3100" lang="en-US">
                <a:solidFill>
                  <a:srgbClr val="000000"/>
                </a:solidFill>
              </a:rPr>
              <a:t>r</a:t>
            </a:r>
            <a:r>
              <a:rPr sz="3100" lang="en-US">
                <a:solidFill>
                  <a:srgbClr val="000000"/>
                </a:solidFill>
              </a:rPr>
              <a:t>i</a:t>
            </a:r>
            <a:r>
              <a:rPr sz="3100" lang="en-US">
                <a:solidFill>
                  <a:srgbClr val="000000"/>
                </a:solidFill>
              </a:rPr>
              <a:t>e</a:t>
            </a:r>
            <a:r>
              <a:rPr sz="3100" lang="en-US">
                <a:solidFill>
                  <a:srgbClr val="000000"/>
                </a:solidFill>
              </a:rPr>
              <a:t>s</a:t>
            </a:r>
            <a:r>
              <a:rPr sz="3100" lang="en-US">
                <a:solidFill>
                  <a:srgbClr val="000000"/>
                </a:solidFill>
              </a:rPr>
              <a:t> </a:t>
            </a:r>
            <a:r>
              <a:rPr sz="3100" lang="en-US">
                <a:solidFill>
                  <a:srgbClr val="000000"/>
                </a:solidFill>
              </a:rPr>
              <a:t>visual'</a:t>
            </a:r>
            <a:r>
              <a:rPr sz="3100" lang="en-US">
                <a:solidFill>
                  <a:srgbClr val="000000"/>
                </a:solidFill>
              </a:rPr>
              <a:t>s</a:t>
            </a:r>
            <a:r>
              <a:rPr sz="3100" lang="en-US">
                <a:solidFill>
                  <a:srgbClr val="000000"/>
                </a:solidFill>
              </a:rPr>
              <a:t> </a:t>
            </a:r>
            <a:r>
              <a:rPr sz="3100" lang="en-US">
                <a:solidFill>
                  <a:srgbClr val="000000"/>
                </a:solidFill>
              </a:rPr>
              <a:t>l</a:t>
            </a:r>
            <a:r>
              <a:rPr sz="3100" lang="en-US">
                <a:solidFill>
                  <a:srgbClr val="000000"/>
                </a:solidFill>
              </a:rPr>
              <a:t>e</a:t>
            </a:r>
            <a:r>
              <a:rPr sz="3100" lang="en-US">
                <a:solidFill>
                  <a:srgbClr val="000000"/>
                </a:solidFill>
              </a:rPr>
              <a:t>v</a:t>
            </a:r>
            <a:r>
              <a:rPr sz="3100" lang="en-US">
                <a:solidFill>
                  <a:srgbClr val="000000"/>
                </a:solidFill>
              </a:rPr>
              <a:t>e</a:t>
            </a:r>
            <a:r>
              <a:rPr sz="3100" lang="en-US">
                <a:solidFill>
                  <a:srgbClr val="000000"/>
                </a:solidFill>
              </a:rPr>
              <a:t>l</a:t>
            </a:r>
            <a:r>
              <a:rPr sz="3100" lang="en-US">
                <a:solidFill>
                  <a:srgbClr val="000000"/>
                </a:solidFill>
              </a:rPr>
              <a:t> </a:t>
            </a:r>
            <a:r>
              <a:rPr sz="3100" lang="en-US">
                <a:solidFill>
                  <a:srgbClr val="000000"/>
                </a:solidFill>
              </a:rPr>
              <a:t>o</a:t>
            </a:r>
            <a:r>
              <a:rPr sz="3100" lang="en-US">
                <a:solidFill>
                  <a:srgbClr val="000000"/>
                </a:solidFill>
              </a:rPr>
              <a:t>f</a:t>
            </a:r>
            <a:r>
              <a:rPr sz="3100" lang="en-US">
                <a:solidFill>
                  <a:srgbClr val="000000"/>
                </a:solidFill>
              </a:rPr>
              <a:t> </a:t>
            </a:r>
            <a:r>
              <a:rPr sz="3100" lang="en-US">
                <a:solidFill>
                  <a:srgbClr val="000000"/>
                </a:solidFill>
              </a:rPr>
              <a:t>a</a:t>
            </a:r>
            <a:r>
              <a:rPr sz="3100" lang="en-US">
                <a:solidFill>
                  <a:srgbClr val="000000"/>
                </a:solidFill>
              </a:rPr>
              <a:t>r</a:t>
            </a:r>
            <a:r>
              <a:rPr sz="3100" lang="en-US">
                <a:solidFill>
                  <a:srgbClr val="000000"/>
                </a:solidFill>
              </a:rPr>
              <a:t>o</a:t>
            </a:r>
            <a:r>
              <a:rPr sz="3100" lang="en-US">
                <a:solidFill>
                  <a:srgbClr val="000000"/>
                </a:solidFill>
              </a:rPr>
              <a:t>u</a:t>
            </a:r>
            <a:r>
              <a:rPr sz="3100" lang="en-US">
                <a:solidFill>
                  <a:srgbClr val="000000"/>
                </a:solidFill>
              </a:rPr>
              <a:t>s</a:t>
            </a:r>
            <a:r>
              <a:rPr sz="3100" lang="en-US">
                <a:solidFill>
                  <a:srgbClr val="000000"/>
                </a:solidFill>
              </a:rPr>
              <a:t>a</a:t>
            </a:r>
            <a:r>
              <a:rPr sz="3100" lang="en-US">
                <a:solidFill>
                  <a:srgbClr val="000000"/>
                </a:solidFill>
              </a:rPr>
              <a:t>l </a:t>
            </a:r>
            <a:r>
              <a:rPr sz="3100" lang="en-US">
                <a:solidFill>
                  <a:srgbClr val="000000"/>
                </a:solidFill>
              </a:rPr>
              <a:t>w</a:t>
            </a:r>
            <a:r>
              <a:rPr sz="3100" lang="en-US">
                <a:solidFill>
                  <a:srgbClr val="000000"/>
                </a:solidFill>
              </a:rPr>
              <a:t>i</a:t>
            </a:r>
            <a:r>
              <a:rPr sz="3100" lang="en-US">
                <a:solidFill>
                  <a:srgbClr val="000000"/>
                </a:solidFill>
              </a:rPr>
              <a:t>t</a:t>
            </a:r>
            <a:r>
              <a:rPr sz="3100" lang="en-US">
                <a:solidFill>
                  <a:srgbClr val="000000"/>
                </a:solidFill>
              </a:rPr>
              <a:t>h</a:t>
            </a:r>
            <a:r>
              <a:rPr sz="3100" lang="en-US">
                <a:solidFill>
                  <a:srgbClr val="000000"/>
                </a:solidFill>
              </a:rPr>
              <a:t>i</a:t>
            </a:r>
            <a:r>
              <a:rPr sz="3100" lang="en-US">
                <a:solidFill>
                  <a:srgbClr val="000000"/>
                </a:solidFill>
              </a:rPr>
              <a:t>n </a:t>
            </a:r>
            <a:r>
              <a:rPr sz="3100" lang="en-US">
                <a:solidFill>
                  <a:srgbClr val="000000"/>
                </a:solidFill>
              </a:rPr>
              <a:t>the </a:t>
            </a:r>
            <a:r>
              <a:rPr sz="3100" lang="en-US">
                <a:solidFill>
                  <a:srgbClr val="000000"/>
                </a:solidFill>
              </a:rPr>
              <a:t>r</a:t>
            </a:r>
            <a:r>
              <a:rPr sz="3100" lang="en-US">
                <a:solidFill>
                  <a:srgbClr val="000000"/>
                </a:solidFill>
              </a:rPr>
              <a:t>a</a:t>
            </a:r>
            <a:r>
              <a:rPr sz="3100" lang="en-US">
                <a:solidFill>
                  <a:srgbClr val="000000"/>
                </a:solidFill>
              </a:rPr>
              <a:t>n</a:t>
            </a:r>
            <a:r>
              <a:rPr sz="3100" lang="en-US">
                <a:solidFill>
                  <a:srgbClr val="000000"/>
                </a:solidFill>
              </a:rPr>
              <a:t>g</a:t>
            </a:r>
            <a:r>
              <a:rPr sz="3100" lang="en-US">
                <a:solidFill>
                  <a:srgbClr val="000000"/>
                </a:solidFill>
              </a:rPr>
              <a:t>e</a:t>
            </a:r>
            <a:r>
              <a:rPr sz="3100" lang="en-US">
                <a:solidFill>
                  <a:srgbClr val="000000"/>
                </a:solidFill>
              </a:rPr>
              <a:t> </a:t>
            </a:r>
            <a:r>
              <a:rPr sz="3100" lang="en-US">
                <a:solidFill>
                  <a:srgbClr val="000000"/>
                </a:solidFill>
              </a:rPr>
              <a:t>o</a:t>
            </a:r>
            <a:r>
              <a:rPr sz="3100" lang="en-US">
                <a:solidFill>
                  <a:srgbClr val="000000"/>
                </a:solidFill>
              </a:rPr>
              <a:t>r</a:t>
            </a:r>
            <a:r>
              <a:rPr sz="3100" lang="en-US">
                <a:solidFill>
                  <a:srgbClr val="000000"/>
                </a:solidFill>
              </a:rPr>
              <a:t> </a:t>
            </a:r>
            <a:r>
              <a:rPr sz="3100" lang="en-US">
                <a:solidFill>
                  <a:srgbClr val="000000"/>
                </a:solidFill>
              </a:rPr>
              <a:t>a</a:t>
            </a:r>
            <a:r>
              <a:rPr sz="3100" lang="en-US">
                <a:solidFill>
                  <a:srgbClr val="000000"/>
                </a:solidFill>
              </a:rPr>
              <a:t>b</a:t>
            </a:r>
            <a:r>
              <a:rPr sz="3100" lang="en-US">
                <a:solidFill>
                  <a:srgbClr val="000000"/>
                </a:solidFill>
              </a:rPr>
              <a:t>o</a:t>
            </a:r>
            <a:r>
              <a:rPr sz="3100" lang="en-US">
                <a:solidFill>
                  <a:srgbClr val="000000"/>
                </a:solidFill>
              </a:rPr>
              <a:t>v</a:t>
            </a:r>
            <a:r>
              <a:rPr sz="3100" lang="en-US">
                <a:solidFill>
                  <a:srgbClr val="000000"/>
                </a:solidFill>
              </a:rPr>
              <a:t>e</a:t>
            </a:r>
            <a:r>
              <a:rPr sz="3100" lang="en-US">
                <a:solidFill>
                  <a:srgbClr val="000000"/>
                </a:solidFill>
              </a:rPr>
              <a:t> </a:t>
            </a:r>
            <a:r>
              <a:rPr sz="3100" lang="en-US">
                <a:solidFill>
                  <a:srgbClr val="000000"/>
                </a:solidFill>
              </a:rPr>
              <a:t>t</a:t>
            </a:r>
            <a:r>
              <a:rPr sz="3100" lang="en-US">
                <a:solidFill>
                  <a:srgbClr val="000000"/>
                </a:solidFill>
              </a:rPr>
              <a:t>h</a:t>
            </a:r>
            <a:r>
              <a:rPr sz="3100" lang="en-US">
                <a:solidFill>
                  <a:srgbClr val="000000"/>
                </a:solidFill>
              </a:rPr>
              <a:t>e</a:t>
            </a:r>
            <a:r>
              <a:rPr sz="3100" lang="en-US">
                <a:solidFill>
                  <a:srgbClr val="000000"/>
                </a:solidFill>
              </a:rPr>
              <a:t> </a:t>
            </a:r>
            <a:r>
              <a:rPr sz="3100" lang="en-US">
                <a:solidFill>
                  <a:srgbClr val="000000"/>
                </a:solidFill>
              </a:rPr>
              <a:t>o</a:t>
            </a:r>
            <a:r>
              <a:rPr sz="3100" lang="en-US">
                <a:solidFill>
                  <a:srgbClr val="000000"/>
                </a:solidFill>
              </a:rPr>
              <a:t>p</a:t>
            </a:r>
            <a:r>
              <a:rPr sz="3100" lang="en-US">
                <a:solidFill>
                  <a:srgbClr val="000000"/>
                </a:solidFill>
              </a:rPr>
              <a:t>t</a:t>
            </a:r>
            <a:r>
              <a:rPr sz="3100" lang="en-US">
                <a:solidFill>
                  <a:srgbClr val="000000"/>
                </a:solidFill>
              </a:rPr>
              <a:t>i</a:t>
            </a:r>
            <a:r>
              <a:rPr sz="3100" lang="en-US">
                <a:solidFill>
                  <a:srgbClr val="000000"/>
                </a:solidFill>
              </a:rPr>
              <a:t>m</a:t>
            </a:r>
            <a:r>
              <a:rPr sz="3100" lang="en-US">
                <a:solidFill>
                  <a:srgbClr val="000000"/>
                </a:solidFill>
              </a:rPr>
              <a:t>a</a:t>
            </a:r>
            <a:r>
              <a:rPr sz="3100" lang="en-US">
                <a:solidFill>
                  <a:srgbClr val="000000"/>
                </a:solidFill>
              </a:rPr>
              <a:t>l </a:t>
            </a:r>
            <a:r>
              <a:rPr sz="3100" lang="en-US">
                <a:solidFill>
                  <a:srgbClr val="000000"/>
                </a:solidFill>
              </a:rPr>
              <a:t>l</a:t>
            </a:r>
            <a:r>
              <a:rPr sz="3100" lang="en-US">
                <a:solidFill>
                  <a:srgbClr val="000000"/>
                </a:solidFill>
              </a:rPr>
              <a:t>e</a:t>
            </a:r>
            <a:r>
              <a:rPr sz="3100" lang="en-US">
                <a:solidFill>
                  <a:srgbClr val="000000"/>
                </a:solidFill>
              </a:rPr>
              <a:t>v</a:t>
            </a:r>
            <a:r>
              <a:rPr sz="3100" lang="en-US">
                <a:solidFill>
                  <a:srgbClr val="000000"/>
                </a:solidFill>
              </a:rPr>
              <a:t>e</a:t>
            </a:r>
            <a:r>
              <a:rPr sz="3100" lang="en-US">
                <a:solidFill>
                  <a:srgbClr val="000000"/>
                </a:solidFill>
              </a:rPr>
              <a:t>l</a:t>
            </a:r>
            <a:r>
              <a:rPr sz="3100" lang="en-US">
                <a:solidFill>
                  <a:srgbClr val="000000"/>
                </a:solidFill>
              </a:rPr>
              <a:t>. </a:t>
            </a:r>
            <a:endParaRPr sz="2800" lang="en-US">
              <a:solidFill>
                <a:srgbClr val="000000"/>
              </a:solidFill>
            </a:endParaRPr>
          </a:p>
          <a:p>
            <a:pPr indent="-457200" marL="457200">
              <a:buFont typeface="Arial"/>
              <a:buChar char="•"/>
            </a:pPr>
            <a:r>
              <a:rPr sz="3100" lang="en-US">
                <a:solidFill>
                  <a:srgbClr val="000000"/>
                </a:solidFill>
              </a:rPr>
              <a:t>A</a:t>
            </a:r>
            <a:r>
              <a:rPr sz="3100" lang="en-US">
                <a:solidFill>
                  <a:srgbClr val="000000"/>
                </a:solidFill>
              </a:rPr>
              <a:t>n</a:t>
            </a:r>
            <a:r>
              <a:rPr sz="3100" lang="en-US">
                <a:solidFill>
                  <a:srgbClr val="000000"/>
                </a:solidFill>
              </a:rPr>
              <a:t> </a:t>
            </a:r>
            <a:r>
              <a:rPr sz="3100" lang="en-US">
                <a:solidFill>
                  <a:srgbClr val="000000"/>
                </a:solidFill>
              </a:rPr>
              <a:t>u</a:t>
            </a:r>
            <a:r>
              <a:rPr sz="3100" lang="en-US">
                <a:solidFill>
                  <a:srgbClr val="000000"/>
                </a:solidFill>
              </a:rPr>
              <a:t>r</a:t>
            </a:r>
            <a:r>
              <a:rPr sz="3100" lang="en-US">
                <a:solidFill>
                  <a:srgbClr val="000000"/>
                </a:solidFill>
              </a:rPr>
              <a:t>b</a:t>
            </a:r>
            <a:r>
              <a:rPr sz="3100" lang="en-US">
                <a:solidFill>
                  <a:srgbClr val="000000"/>
                </a:solidFill>
              </a:rPr>
              <a:t>a</a:t>
            </a:r>
            <a:r>
              <a:rPr sz="3100" lang="en-US">
                <a:solidFill>
                  <a:srgbClr val="000000"/>
                </a:solidFill>
              </a:rPr>
              <a:t>n </a:t>
            </a:r>
            <a:r>
              <a:rPr sz="3100" lang="en-US">
                <a:solidFill>
                  <a:srgbClr val="000000"/>
                </a:solidFill>
              </a:rPr>
              <a:t>r</a:t>
            </a:r>
            <a:r>
              <a:rPr sz="3100" lang="en-US">
                <a:solidFill>
                  <a:srgbClr val="000000"/>
                </a:solidFill>
              </a:rPr>
              <a:t>e</a:t>
            </a:r>
            <a:r>
              <a:rPr sz="3100" lang="en-US">
                <a:solidFill>
                  <a:srgbClr val="000000"/>
                </a:solidFill>
              </a:rPr>
              <a:t>s</a:t>
            </a:r>
            <a:r>
              <a:rPr sz="3100" lang="en-US">
                <a:solidFill>
                  <a:srgbClr val="000000"/>
                </a:solidFill>
              </a:rPr>
              <a:t>i</a:t>
            </a:r>
            <a:r>
              <a:rPr sz="3100" lang="en-US">
                <a:solidFill>
                  <a:srgbClr val="000000"/>
                </a:solidFill>
              </a:rPr>
              <a:t>d</a:t>
            </a:r>
            <a:r>
              <a:rPr sz="3100" lang="en-US">
                <a:solidFill>
                  <a:srgbClr val="000000"/>
                </a:solidFill>
              </a:rPr>
              <a:t>e</a:t>
            </a:r>
            <a:r>
              <a:rPr sz="3100" lang="en-US">
                <a:solidFill>
                  <a:srgbClr val="000000"/>
                </a:solidFill>
              </a:rPr>
              <a:t>n</a:t>
            </a:r>
            <a:r>
              <a:rPr sz="3100" lang="en-US">
                <a:solidFill>
                  <a:srgbClr val="000000"/>
                </a:solidFill>
              </a:rPr>
              <a:t>t</a:t>
            </a:r>
            <a:r>
              <a:rPr sz="3100" lang="en-US">
                <a:solidFill>
                  <a:srgbClr val="000000"/>
                </a:solidFill>
              </a:rPr>
              <a:t> </a:t>
            </a:r>
            <a:r>
              <a:rPr sz="3100" lang="en-US">
                <a:solidFill>
                  <a:srgbClr val="000000"/>
                </a:solidFill>
              </a:rPr>
              <a:t>w</a:t>
            </a:r>
            <a:r>
              <a:rPr sz="3100" lang="en-US">
                <a:solidFill>
                  <a:srgbClr val="000000"/>
                </a:solidFill>
              </a:rPr>
              <a:t>i</a:t>
            </a:r>
            <a:r>
              <a:rPr sz="3100" lang="en-US">
                <a:solidFill>
                  <a:srgbClr val="000000"/>
                </a:solidFill>
              </a:rPr>
              <a:t>t</a:t>
            </a:r>
            <a:r>
              <a:rPr sz="3100" lang="en-US">
                <a:solidFill>
                  <a:srgbClr val="000000"/>
                </a:solidFill>
              </a:rPr>
              <a:t>h</a:t>
            </a:r>
            <a:r>
              <a:rPr sz="3100" lang="en-US">
                <a:solidFill>
                  <a:srgbClr val="000000"/>
                </a:solidFill>
              </a:rPr>
              <a:t> </a:t>
            </a:r>
            <a:r>
              <a:rPr sz="3100" lang="en-US">
                <a:solidFill>
                  <a:srgbClr val="000000"/>
                </a:solidFill>
              </a:rPr>
              <a:t>h</a:t>
            </a:r>
            <a:r>
              <a:rPr sz="3100" lang="en-US">
                <a:solidFill>
                  <a:srgbClr val="000000"/>
                </a:solidFill>
              </a:rPr>
              <a:t>i</a:t>
            </a:r>
            <a:r>
              <a:rPr sz="3100" lang="en-US">
                <a:solidFill>
                  <a:srgbClr val="000000"/>
                </a:solidFill>
              </a:rPr>
              <a:t>g</a:t>
            </a:r>
            <a:r>
              <a:rPr sz="3100" lang="en-US">
                <a:solidFill>
                  <a:srgbClr val="000000"/>
                </a:solidFill>
              </a:rPr>
              <a:t>h</a:t>
            </a:r>
            <a:r>
              <a:rPr sz="3100" lang="en-US">
                <a:solidFill>
                  <a:srgbClr val="000000"/>
                </a:solidFill>
              </a:rPr>
              <a:t>t</a:t>
            </a:r>
            <a:r>
              <a:rPr sz="3100" lang="en-US">
                <a:solidFill>
                  <a:srgbClr val="000000"/>
                </a:solidFill>
              </a:rPr>
              <a:t> </a:t>
            </a:r>
            <a:r>
              <a:rPr sz="3100" lang="en-US">
                <a:solidFill>
                  <a:srgbClr val="000000"/>
                </a:solidFill>
              </a:rPr>
              <a:t>a</a:t>
            </a:r>
            <a:r>
              <a:rPr sz="3100" lang="en-US">
                <a:solidFill>
                  <a:srgbClr val="000000"/>
                </a:solidFill>
              </a:rPr>
              <a:t>r</a:t>
            </a:r>
            <a:r>
              <a:rPr sz="3100" lang="en-US">
                <a:solidFill>
                  <a:srgbClr val="000000"/>
                </a:solidFill>
              </a:rPr>
              <a:t>o</a:t>
            </a:r>
            <a:r>
              <a:rPr sz="3100" lang="en-US">
                <a:solidFill>
                  <a:srgbClr val="000000"/>
                </a:solidFill>
              </a:rPr>
              <a:t>u</a:t>
            </a:r>
            <a:r>
              <a:rPr sz="3100" lang="en-US">
                <a:solidFill>
                  <a:srgbClr val="000000"/>
                </a:solidFill>
              </a:rPr>
              <a:t>s</a:t>
            </a:r>
            <a:r>
              <a:rPr sz="3100" lang="en-US">
                <a:solidFill>
                  <a:srgbClr val="000000"/>
                </a:solidFill>
              </a:rPr>
              <a:t>a</a:t>
            </a:r>
            <a:r>
              <a:rPr sz="3100" lang="en-US">
                <a:solidFill>
                  <a:srgbClr val="000000"/>
                </a:solidFill>
              </a:rPr>
              <a:t>l</a:t>
            </a:r>
            <a:r>
              <a:rPr sz="3100" lang="en-US">
                <a:solidFill>
                  <a:srgbClr val="000000"/>
                </a:solidFill>
              </a:rPr>
              <a:t> </a:t>
            </a:r>
            <a:r>
              <a:rPr sz="3100" lang="en-US">
                <a:solidFill>
                  <a:srgbClr val="000000"/>
                </a:solidFill>
              </a:rPr>
              <a:t>l</a:t>
            </a:r>
            <a:r>
              <a:rPr sz="3100" lang="en-US">
                <a:solidFill>
                  <a:srgbClr val="000000"/>
                </a:solidFill>
              </a:rPr>
              <a:t>e</a:t>
            </a:r>
            <a:r>
              <a:rPr sz="3100" lang="en-US">
                <a:solidFill>
                  <a:srgbClr val="000000"/>
                </a:solidFill>
              </a:rPr>
              <a:t>v</a:t>
            </a:r>
            <a:r>
              <a:rPr sz="3100" lang="en-US">
                <a:solidFill>
                  <a:srgbClr val="000000"/>
                </a:solidFill>
              </a:rPr>
              <a:t>e</a:t>
            </a:r>
            <a:r>
              <a:rPr sz="3100" lang="en-US">
                <a:solidFill>
                  <a:srgbClr val="000000"/>
                </a:solidFill>
              </a:rPr>
              <a:t>l</a:t>
            </a:r>
            <a:r>
              <a:rPr sz="3100" lang="en-US">
                <a:solidFill>
                  <a:srgbClr val="000000"/>
                </a:solidFill>
              </a:rPr>
              <a:t> </a:t>
            </a:r>
            <a:r>
              <a:rPr sz="3100" lang="en-US">
                <a:solidFill>
                  <a:srgbClr val="000000"/>
                </a:solidFill>
              </a:rPr>
              <a:t>w</a:t>
            </a:r>
            <a:r>
              <a:rPr sz="3100" lang="en-US">
                <a:solidFill>
                  <a:srgbClr val="000000"/>
                </a:solidFill>
              </a:rPr>
              <a:t>i</a:t>
            </a:r>
            <a:r>
              <a:rPr sz="3100" lang="en-US">
                <a:solidFill>
                  <a:srgbClr val="000000"/>
                </a:solidFill>
              </a:rPr>
              <a:t>l</a:t>
            </a:r>
            <a:r>
              <a:rPr sz="3100" lang="en-US">
                <a:solidFill>
                  <a:srgbClr val="000000"/>
                </a:solidFill>
              </a:rPr>
              <a:t>l</a:t>
            </a:r>
            <a:r>
              <a:rPr sz="3100" lang="en-US">
                <a:solidFill>
                  <a:srgbClr val="000000"/>
                </a:solidFill>
              </a:rPr>
              <a:t> </a:t>
            </a:r>
            <a:r>
              <a:rPr sz="3100" lang="en-US">
                <a:solidFill>
                  <a:srgbClr val="000000"/>
                </a:solidFill>
              </a:rPr>
              <a:t>e</a:t>
            </a:r>
            <a:r>
              <a:rPr sz="3100" lang="en-US">
                <a:solidFill>
                  <a:srgbClr val="000000"/>
                </a:solidFill>
              </a:rPr>
              <a:t>x</a:t>
            </a:r>
            <a:r>
              <a:rPr sz="3100" lang="en-US">
                <a:solidFill>
                  <a:srgbClr val="000000"/>
                </a:solidFill>
              </a:rPr>
              <a:t>p</a:t>
            </a:r>
            <a:r>
              <a:rPr sz="3100" lang="en-US">
                <a:solidFill>
                  <a:srgbClr val="000000"/>
                </a:solidFill>
              </a:rPr>
              <a:t>e</a:t>
            </a:r>
            <a:r>
              <a:rPr sz="3100" lang="en-US">
                <a:solidFill>
                  <a:srgbClr val="000000"/>
                </a:solidFill>
              </a:rPr>
              <a:t>r</a:t>
            </a:r>
            <a:r>
              <a:rPr sz="3100" lang="en-US">
                <a:solidFill>
                  <a:srgbClr val="000000"/>
                </a:solidFill>
              </a:rPr>
              <a:t>ience </a:t>
            </a:r>
            <a:r>
              <a:rPr sz="3100" lang="en-US">
                <a:solidFill>
                  <a:srgbClr val="000000"/>
                </a:solidFill>
              </a:rPr>
              <a:t>m</a:t>
            </a:r>
            <a:r>
              <a:rPr sz="3100" lang="en-US">
                <a:solidFill>
                  <a:srgbClr val="000000"/>
                </a:solidFill>
              </a:rPr>
              <a:t>o</a:t>
            </a:r>
            <a:r>
              <a:rPr sz="3100" lang="en-US">
                <a:solidFill>
                  <a:srgbClr val="000000"/>
                </a:solidFill>
              </a:rPr>
              <a:t>r</a:t>
            </a:r>
            <a:r>
              <a:rPr sz="3100" lang="en-US">
                <a:solidFill>
                  <a:srgbClr val="000000"/>
                </a:solidFill>
              </a:rPr>
              <a:t>e</a:t>
            </a:r>
            <a:r>
              <a:rPr sz="3100" lang="en-US">
                <a:solidFill>
                  <a:srgbClr val="000000"/>
                </a:solidFill>
              </a:rPr>
              <a:t> </a:t>
            </a:r>
            <a:r>
              <a:rPr sz="3100" lang="en-US">
                <a:solidFill>
                  <a:srgbClr val="000000"/>
                </a:solidFill>
              </a:rPr>
              <a:t>n</a:t>
            </a:r>
            <a:r>
              <a:rPr sz="3100" lang="en-US">
                <a:solidFill>
                  <a:srgbClr val="000000"/>
                </a:solidFill>
              </a:rPr>
              <a:t>e</a:t>
            </a:r>
            <a:r>
              <a:rPr sz="3100" lang="en-US">
                <a:solidFill>
                  <a:srgbClr val="000000"/>
                </a:solidFill>
              </a:rPr>
              <a:t>g</a:t>
            </a:r>
            <a:r>
              <a:rPr sz="3100" lang="en-US">
                <a:solidFill>
                  <a:srgbClr val="000000"/>
                </a:solidFill>
              </a:rPr>
              <a:t>i</a:t>
            </a:r>
            <a:r>
              <a:rPr sz="3100" lang="en-US">
                <a:solidFill>
                  <a:srgbClr val="000000"/>
                </a:solidFill>
              </a:rPr>
              <a:t>t</a:t>
            </a:r>
            <a:r>
              <a:rPr sz="3100" lang="en-US">
                <a:solidFill>
                  <a:srgbClr val="000000"/>
                </a:solidFill>
              </a:rPr>
              <a:t>ve </a:t>
            </a:r>
            <a:r>
              <a:rPr sz="3100" lang="en-US">
                <a:solidFill>
                  <a:srgbClr val="000000"/>
                </a:solidFill>
              </a:rPr>
              <a:t>i</a:t>
            </a:r>
            <a:r>
              <a:rPr sz="3100" lang="en-US">
                <a:solidFill>
                  <a:srgbClr val="000000"/>
                </a:solidFill>
              </a:rPr>
              <a:t>m</a:t>
            </a:r>
            <a:r>
              <a:rPr sz="3100" lang="en-US">
                <a:solidFill>
                  <a:srgbClr val="000000"/>
                </a:solidFill>
              </a:rPr>
              <a:t>p</a:t>
            </a:r>
            <a:r>
              <a:rPr sz="3100" lang="en-US">
                <a:solidFill>
                  <a:srgbClr val="000000"/>
                </a:solidFill>
              </a:rPr>
              <a:t>act </a:t>
            </a:r>
            <a:r>
              <a:rPr sz="3100" lang="en-US">
                <a:solidFill>
                  <a:srgbClr val="000000"/>
                </a:solidFill>
              </a:rPr>
              <a:t>f</a:t>
            </a:r>
            <a:r>
              <a:rPr sz="3100" lang="en-US">
                <a:solidFill>
                  <a:srgbClr val="000000"/>
                </a:solidFill>
              </a:rPr>
              <a:t>r</a:t>
            </a:r>
            <a:r>
              <a:rPr sz="3100" lang="en-US">
                <a:solidFill>
                  <a:srgbClr val="000000"/>
                </a:solidFill>
              </a:rPr>
              <a:t>o</a:t>
            </a:r>
            <a:r>
              <a:rPr sz="3100" lang="en-US">
                <a:solidFill>
                  <a:srgbClr val="000000"/>
                </a:solidFill>
              </a:rPr>
              <a:t>m</a:t>
            </a:r>
            <a:r>
              <a:rPr sz="3100" lang="en-US">
                <a:solidFill>
                  <a:srgbClr val="000000"/>
                </a:solidFill>
              </a:rPr>
              <a:t> </a:t>
            </a:r>
            <a:r>
              <a:rPr sz="3100" lang="en-US">
                <a:solidFill>
                  <a:srgbClr val="000000"/>
                </a:solidFill>
              </a:rPr>
              <a:t>e</a:t>
            </a:r>
            <a:r>
              <a:rPr sz="3100" lang="en-US">
                <a:solidFill>
                  <a:srgbClr val="000000"/>
                </a:solidFill>
              </a:rPr>
              <a:t>n</a:t>
            </a:r>
            <a:r>
              <a:rPr sz="3100" lang="en-US">
                <a:solidFill>
                  <a:srgbClr val="000000"/>
                </a:solidFill>
              </a:rPr>
              <a:t>v</a:t>
            </a:r>
            <a:r>
              <a:rPr sz="3100" lang="en-US">
                <a:solidFill>
                  <a:srgbClr val="000000"/>
                </a:solidFill>
              </a:rPr>
              <a:t>i</a:t>
            </a:r>
            <a:r>
              <a:rPr sz="3100" lang="en-US">
                <a:solidFill>
                  <a:srgbClr val="000000"/>
                </a:solidFill>
              </a:rPr>
              <a:t>r</a:t>
            </a:r>
            <a:r>
              <a:rPr sz="3100" lang="en-US">
                <a:solidFill>
                  <a:srgbClr val="000000"/>
                </a:solidFill>
              </a:rPr>
              <a:t>onmental </a:t>
            </a:r>
            <a:r>
              <a:rPr sz="3100" lang="en-US">
                <a:solidFill>
                  <a:srgbClr val="000000"/>
                </a:solidFill>
              </a:rPr>
              <a:t>s</a:t>
            </a:r>
            <a:r>
              <a:rPr sz="3100" lang="en-US">
                <a:solidFill>
                  <a:srgbClr val="000000"/>
                </a:solidFill>
              </a:rPr>
              <a:t>t</a:t>
            </a:r>
            <a:r>
              <a:rPr sz="3100" lang="en-US">
                <a:solidFill>
                  <a:srgbClr val="000000"/>
                </a:solidFill>
              </a:rPr>
              <a:t>r</a:t>
            </a:r>
            <a:r>
              <a:rPr sz="3100" lang="en-US">
                <a:solidFill>
                  <a:srgbClr val="000000"/>
                </a:solidFill>
              </a:rPr>
              <a:t>e</a:t>
            </a:r>
            <a:r>
              <a:rPr sz="3100" lang="en-US">
                <a:solidFill>
                  <a:srgbClr val="000000"/>
                </a:solidFill>
              </a:rPr>
              <a:t>s</a:t>
            </a:r>
            <a:r>
              <a:rPr sz="3100" lang="en-US">
                <a:solidFill>
                  <a:srgbClr val="000000"/>
                </a:solidFill>
              </a:rPr>
              <a:t>s</a:t>
            </a:r>
            <a:r>
              <a:rPr sz="3100" lang="en-US">
                <a:solidFill>
                  <a:srgbClr val="000000"/>
                </a:solidFill>
              </a:rPr>
              <a:t>o</a:t>
            </a:r>
            <a:r>
              <a:rPr sz="3100" lang="en-US">
                <a:solidFill>
                  <a:srgbClr val="000000"/>
                </a:solidFill>
              </a:rPr>
              <a:t>r</a:t>
            </a:r>
            <a:r>
              <a:rPr sz="3100" lang="en-US">
                <a:solidFill>
                  <a:srgbClr val="000000"/>
                </a:solidFill>
              </a:rPr>
              <a:t>s</a:t>
            </a:r>
            <a:r>
              <a:rPr sz="3100" lang="en-US">
                <a:solidFill>
                  <a:srgbClr val="000000"/>
                </a:solidFill>
              </a:rPr>
              <a:t> </a:t>
            </a:r>
            <a:r>
              <a:rPr sz="3100" lang="en-US">
                <a:solidFill>
                  <a:srgbClr val="000000"/>
                </a:solidFill>
              </a:rPr>
              <a:t>t</a:t>
            </a:r>
            <a:r>
              <a:rPr sz="3100" lang="en-US">
                <a:solidFill>
                  <a:srgbClr val="000000"/>
                </a:solidFill>
              </a:rPr>
              <a:t>h</a:t>
            </a:r>
            <a:r>
              <a:rPr sz="3100" lang="en-US">
                <a:solidFill>
                  <a:srgbClr val="000000"/>
                </a:solidFill>
              </a:rPr>
              <a:t>a</a:t>
            </a:r>
            <a:r>
              <a:rPr sz="3100" lang="en-US">
                <a:solidFill>
                  <a:srgbClr val="000000"/>
                </a:solidFill>
              </a:rPr>
              <a:t>n</a:t>
            </a:r>
            <a:r>
              <a:rPr sz="3100" lang="en-US">
                <a:solidFill>
                  <a:srgbClr val="000000"/>
                </a:solidFill>
              </a:rPr>
              <a:t> </a:t>
            </a:r>
            <a:r>
              <a:rPr sz="3100" lang="en-US">
                <a:solidFill>
                  <a:srgbClr val="000000"/>
                </a:solidFill>
              </a:rPr>
              <a:t>a</a:t>
            </a:r>
            <a:r>
              <a:rPr sz="3100" lang="en-US">
                <a:solidFill>
                  <a:srgbClr val="000000"/>
                </a:solidFill>
              </a:rPr>
              <a:t> </a:t>
            </a:r>
            <a:r>
              <a:rPr sz="3100" lang="en-US">
                <a:solidFill>
                  <a:srgbClr val="000000"/>
                </a:solidFill>
              </a:rPr>
              <a:t>r</a:t>
            </a:r>
            <a:r>
              <a:rPr sz="3100" lang="en-US">
                <a:solidFill>
                  <a:srgbClr val="000000"/>
                </a:solidFill>
              </a:rPr>
              <a:t>e</a:t>
            </a:r>
            <a:r>
              <a:rPr sz="3100" lang="en-US">
                <a:solidFill>
                  <a:srgbClr val="000000"/>
                </a:solidFill>
              </a:rPr>
              <a:t>s</a:t>
            </a:r>
            <a:r>
              <a:rPr sz="3100" lang="en-US">
                <a:solidFill>
                  <a:srgbClr val="000000"/>
                </a:solidFill>
              </a:rPr>
              <a:t>i</a:t>
            </a:r>
            <a:r>
              <a:rPr sz="3100" lang="en-US">
                <a:solidFill>
                  <a:srgbClr val="000000"/>
                </a:solidFill>
              </a:rPr>
              <a:t>d</a:t>
            </a:r>
            <a:r>
              <a:rPr sz="3100" lang="en-US">
                <a:solidFill>
                  <a:srgbClr val="000000"/>
                </a:solidFill>
              </a:rPr>
              <a:t>e</a:t>
            </a:r>
            <a:r>
              <a:rPr sz="3100" lang="en-US">
                <a:solidFill>
                  <a:srgbClr val="000000"/>
                </a:solidFill>
              </a:rPr>
              <a:t>n</a:t>
            </a:r>
            <a:r>
              <a:rPr sz="3100" lang="en-US">
                <a:solidFill>
                  <a:srgbClr val="000000"/>
                </a:solidFill>
              </a:rPr>
              <a:t>t</a:t>
            </a:r>
            <a:r>
              <a:rPr sz="3100" lang="en-US">
                <a:solidFill>
                  <a:srgbClr val="000000"/>
                </a:solidFill>
              </a:rPr>
              <a:t> </a:t>
            </a:r>
            <a:r>
              <a:rPr sz="3100" lang="en-US">
                <a:solidFill>
                  <a:srgbClr val="000000"/>
                </a:solidFill>
              </a:rPr>
              <a:t>w</a:t>
            </a:r>
            <a:r>
              <a:rPr sz="3100" lang="en-US">
                <a:solidFill>
                  <a:srgbClr val="000000"/>
                </a:solidFill>
              </a:rPr>
              <a:t>i</a:t>
            </a:r>
            <a:r>
              <a:rPr sz="3100" lang="en-US">
                <a:solidFill>
                  <a:srgbClr val="000000"/>
                </a:solidFill>
              </a:rPr>
              <a:t>t</a:t>
            </a:r>
            <a:r>
              <a:rPr sz="3100" lang="en-US">
                <a:solidFill>
                  <a:srgbClr val="000000"/>
                </a:solidFill>
              </a:rPr>
              <a:t>h</a:t>
            </a:r>
            <a:r>
              <a:rPr sz="3100" lang="en-US">
                <a:solidFill>
                  <a:srgbClr val="000000"/>
                </a:solidFill>
              </a:rPr>
              <a:t> </a:t>
            </a:r>
            <a:r>
              <a:rPr sz="3100" lang="en-US">
                <a:solidFill>
                  <a:srgbClr val="000000"/>
                </a:solidFill>
              </a:rPr>
              <a:t>a</a:t>
            </a:r>
            <a:r>
              <a:rPr sz="3100" lang="en-US">
                <a:solidFill>
                  <a:srgbClr val="000000"/>
                </a:solidFill>
              </a:rPr>
              <a:t> </a:t>
            </a:r>
            <a:r>
              <a:rPr sz="3100" lang="en-US">
                <a:solidFill>
                  <a:srgbClr val="000000"/>
                </a:solidFill>
              </a:rPr>
              <a:t>l</a:t>
            </a:r>
            <a:r>
              <a:rPr sz="3100" lang="en-US">
                <a:solidFill>
                  <a:srgbClr val="000000"/>
                </a:solidFill>
              </a:rPr>
              <a:t>o</a:t>
            </a:r>
            <a:r>
              <a:rPr sz="3100" lang="en-US">
                <a:solidFill>
                  <a:srgbClr val="000000"/>
                </a:solidFill>
              </a:rPr>
              <a:t>w</a:t>
            </a:r>
            <a:r>
              <a:rPr sz="3100" lang="en-US">
                <a:solidFill>
                  <a:srgbClr val="000000"/>
                </a:solidFill>
              </a:rPr>
              <a:t> </a:t>
            </a:r>
            <a:r>
              <a:rPr sz="3100" lang="en-US">
                <a:solidFill>
                  <a:srgbClr val="000000"/>
                </a:solidFill>
              </a:rPr>
              <a:t>a</a:t>
            </a:r>
            <a:r>
              <a:rPr sz="3100" lang="en-US">
                <a:solidFill>
                  <a:srgbClr val="000000"/>
                </a:solidFill>
              </a:rPr>
              <a:t>r</a:t>
            </a:r>
            <a:r>
              <a:rPr sz="3100" lang="en-US">
                <a:solidFill>
                  <a:srgbClr val="000000"/>
                </a:solidFill>
              </a:rPr>
              <a:t>o</a:t>
            </a:r>
            <a:r>
              <a:rPr sz="3100" lang="en-US">
                <a:solidFill>
                  <a:srgbClr val="000000"/>
                </a:solidFill>
              </a:rPr>
              <a:t>u</a:t>
            </a:r>
            <a:r>
              <a:rPr sz="3100" lang="en-US">
                <a:solidFill>
                  <a:srgbClr val="000000"/>
                </a:solidFill>
              </a:rPr>
              <a:t>s</a:t>
            </a:r>
            <a:r>
              <a:rPr sz="3100" lang="en-US">
                <a:solidFill>
                  <a:srgbClr val="000000"/>
                </a:solidFill>
              </a:rPr>
              <a:t>a</a:t>
            </a:r>
            <a:r>
              <a:rPr sz="3100" lang="en-US">
                <a:solidFill>
                  <a:srgbClr val="000000"/>
                </a:solidFill>
              </a:rPr>
              <a:t>l </a:t>
            </a:r>
            <a:r>
              <a:rPr sz="3100" lang="en-US">
                <a:solidFill>
                  <a:srgbClr val="000000"/>
                </a:solidFill>
              </a:rPr>
              <a:t>l</a:t>
            </a:r>
            <a:r>
              <a:rPr sz="3100" lang="en-US">
                <a:solidFill>
                  <a:srgbClr val="000000"/>
                </a:solidFill>
              </a:rPr>
              <a:t>e</a:t>
            </a:r>
            <a:r>
              <a:rPr sz="3100" lang="en-US">
                <a:solidFill>
                  <a:srgbClr val="000000"/>
                </a:solidFill>
              </a:rPr>
              <a:t>v</a:t>
            </a:r>
            <a:r>
              <a:rPr sz="3100" lang="en-US">
                <a:solidFill>
                  <a:srgbClr val="000000"/>
                </a:solidFill>
              </a:rPr>
              <a:t>e</a:t>
            </a:r>
            <a:r>
              <a:rPr sz="3100" lang="en-US">
                <a:solidFill>
                  <a:srgbClr val="000000"/>
                </a:solidFill>
              </a:rPr>
              <a:t>l</a:t>
            </a:r>
            <a:r>
              <a:rPr sz="3100" lang="en-US">
                <a:solidFill>
                  <a:srgbClr val="000000"/>
                </a:solidFill>
              </a:rPr>
              <a:t>. </a:t>
            </a:r>
            <a:endParaRPr sz="2800" lang="en-US">
              <a:solidFill>
                <a:srgbClr val="000000"/>
              </a:solidFill>
            </a:endParaRPr>
          </a:p>
          <a:p>
            <a:pPr indent="-457200" marL="457200">
              <a:buFont typeface="Arial"/>
              <a:buChar char="•"/>
            </a:pPr>
            <a:r>
              <a:rPr sz="3100" lang="en-US">
                <a:solidFill>
                  <a:srgbClr val="000000"/>
                </a:solidFill>
              </a:rPr>
              <a:t>P</a:t>
            </a:r>
            <a:r>
              <a:rPr sz="3100" lang="en-US">
                <a:solidFill>
                  <a:srgbClr val="000000"/>
                </a:solidFill>
              </a:rPr>
              <a:t>e</a:t>
            </a:r>
            <a:r>
              <a:rPr sz="3100" lang="en-US">
                <a:solidFill>
                  <a:srgbClr val="000000"/>
                </a:solidFill>
              </a:rPr>
              <a:t>o</a:t>
            </a:r>
            <a:r>
              <a:rPr sz="3100" lang="en-US">
                <a:solidFill>
                  <a:srgbClr val="000000"/>
                </a:solidFill>
              </a:rPr>
              <a:t>p</a:t>
            </a:r>
            <a:r>
              <a:rPr sz="3100" lang="en-US">
                <a:solidFill>
                  <a:srgbClr val="000000"/>
                </a:solidFill>
              </a:rPr>
              <a:t>le</a:t>
            </a:r>
            <a:r>
              <a:rPr sz="3100" lang="en-US">
                <a:solidFill>
                  <a:srgbClr val="000000"/>
                </a:solidFill>
              </a:rPr>
              <a:t> </a:t>
            </a:r>
            <a:r>
              <a:rPr sz="3100" lang="en-US">
                <a:solidFill>
                  <a:srgbClr val="000000"/>
                </a:solidFill>
              </a:rPr>
              <a:t>need</a:t>
            </a:r>
            <a:r>
              <a:rPr sz="3100" lang="en-US">
                <a:solidFill>
                  <a:srgbClr val="000000"/>
                </a:solidFill>
              </a:rPr>
              <a:t> </a:t>
            </a:r>
            <a:r>
              <a:rPr sz="3100" lang="en-US">
                <a:solidFill>
                  <a:srgbClr val="000000"/>
                </a:solidFill>
              </a:rPr>
              <a:t>to</a:t>
            </a:r>
            <a:r>
              <a:rPr sz="3100" lang="en-US">
                <a:solidFill>
                  <a:srgbClr val="000000"/>
                </a:solidFill>
              </a:rPr>
              <a:t> </a:t>
            </a:r>
            <a:r>
              <a:rPr sz="3100" lang="en-US">
                <a:solidFill>
                  <a:srgbClr val="000000"/>
                </a:solidFill>
              </a:rPr>
              <a:t>apply</a:t>
            </a:r>
            <a:r>
              <a:rPr sz="3100" lang="en-US">
                <a:solidFill>
                  <a:srgbClr val="000000"/>
                </a:solidFill>
              </a:rPr>
              <a:t> </a:t>
            </a:r>
            <a:r>
              <a:rPr sz="3100" lang="en-US">
                <a:solidFill>
                  <a:srgbClr val="000000"/>
                </a:solidFill>
              </a:rPr>
              <a:t>a</a:t>
            </a:r>
            <a:r>
              <a:rPr sz="3100" lang="en-US">
                <a:solidFill>
                  <a:srgbClr val="000000"/>
                </a:solidFill>
              </a:rPr>
              <a:t>d</a:t>
            </a:r>
            <a:r>
              <a:rPr sz="3100" lang="en-US">
                <a:solidFill>
                  <a:srgbClr val="000000"/>
                </a:solidFill>
              </a:rPr>
              <a:t>e</a:t>
            </a:r>
            <a:r>
              <a:rPr sz="3100" lang="en-US">
                <a:solidFill>
                  <a:srgbClr val="000000"/>
                </a:solidFill>
              </a:rPr>
              <a:t>q</a:t>
            </a:r>
            <a:r>
              <a:rPr sz="3100" lang="en-US">
                <a:solidFill>
                  <a:srgbClr val="000000"/>
                </a:solidFill>
              </a:rPr>
              <a:t>uate</a:t>
            </a:r>
            <a:r>
              <a:rPr sz="3100" lang="en-US">
                <a:solidFill>
                  <a:srgbClr val="000000"/>
                </a:solidFill>
              </a:rPr>
              <a:t> </a:t>
            </a:r>
            <a:r>
              <a:rPr sz="3100" lang="en-US">
                <a:solidFill>
                  <a:srgbClr val="000000"/>
                </a:solidFill>
              </a:rPr>
              <a:t>c</a:t>
            </a:r>
            <a:r>
              <a:rPr sz="3100" lang="en-US">
                <a:solidFill>
                  <a:srgbClr val="000000"/>
                </a:solidFill>
              </a:rPr>
              <a:t>o</a:t>
            </a:r>
            <a:r>
              <a:rPr sz="3100" lang="en-US">
                <a:solidFill>
                  <a:srgbClr val="000000"/>
                </a:solidFill>
              </a:rPr>
              <a:t>p</a:t>
            </a:r>
            <a:r>
              <a:rPr sz="3100" lang="en-US">
                <a:solidFill>
                  <a:srgbClr val="000000"/>
                </a:solidFill>
              </a:rPr>
              <a:t>i</a:t>
            </a:r>
            <a:r>
              <a:rPr sz="3100" lang="en-US">
                <a:solidFill>
                  <a:srgbClr val="000000"/>
                </a:solidFill>
              </a:rPr>
              <a:t>n</a:t>
            </a:r>
            <a:r>
              <a:rPr sz="3100" lang="en-US">
                <a:solidFill>
                  <a:srgbClr val="000000"/>
                </a:solidFill>
              </a:rPr>
              <a:t>g</a:t>
            </a:r>
            <a:r>
              <a:rPr sz="3100" lang="en-US">
                <a:solidFill>
                  <a:srgbClr val="000000"/>
                </a:solidFill>
              </a:rPr>
              <a:t> </a:t>
            </a:r>
            <a:r>
              <a:rPr sz="3100" lang="en-US">
                <a:solidFill>
                  <a:srgbClr val="000000"/>
                </a:solidFill>
              </a:rPr>
              <a:t>strategies</a:t>
            </a:r>
            <a:r>
              <a:rPr sz="3100" lang="en-US">
                <a:solidFill>
                  <a:srgbClr val="000000"/>
                </a:solidFill>
              </a:rPr>
              <a:t>.</a:t>
            </a:r>
            <a:endParaRPr sz="2800" lang="en-US">
              <a:solidFill>
                <a:srgbClr val="000000"/>
              </a:solidFill>
            </a:endParaRPr>
          </a:p>
        </p:txBody>
      </p:sp>
      <p:sp>
        <p:nvSpPr>
          <p:cNvPr id="1048597" name=""/>
          <p:cNvSpPr txBox="1"/>
          <p:nvPr/>
        </p:nvSpPr>
        <p:spPr>
          <a:xfrm>
            <a:off x="5776913" y="-255270"/>
            <a:ext cx="6203654" cy="510540"/>
          </a:xfrm>
          <a:prstGeom prst="rect"/>
        </p:spPr>
        <p:txBody>
          <a:bodyPr rtlCol="0" wrap="square">
            <a:spAutoFit/>
          </a:bodyPr>
          <a:p>
            <a:r>
              <a:rPr sz="2800" lang="en-US">
                <a:solidFill>
                  <a:srgbClr val="000000"/>
                </a:solidFill>
              </a:rPr>
              <a:t>.</a:t>
            </a:r>
            <a:endParaRPr sz="2800" lang="en-US">
              <a:solidFill>
                <a:srgbClr val="000000"/>
              </a:solidFill>
            </a:endParaRPr>
          </a:p>
        </p:txBody>
      </p:sp>
      <p:sp>
        <p:nvSpPr>
          <p:cNvPr id="1048598" name=""/>
          <p:cNvSpPr txBox="1"/>
          <p:nvPr/>
        </p:nvSpPr>
        <p:spPr>
          <a:xfrm>
            <a:off x="4570724" y="0"/>
            <a:ext cx="7087692" cy="510540"/>
          </a:xfrm>
          <a:prstGeom prst="rect"/>
        </p:spPr>
        <p:txBody>
          <a:bodyPr rtlCol="0" wrap="square">
            <a:spAutoFit/>
          </a:bodyPr>
          <a:p>
            <a:r>
              <a:rPr sz="2800" lang="en-US">
                <a:solidFill>
                  <a:srgbClr val="000000"/>
                </a:solidFill>
              </a:rPr>
              <a:t>.</a:t>
            </a:r>
            <a:endParaRPr sz="2800"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>
    <p:cover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 dpi="0">
          <a:blip xmlns:r="http://schemas.openxmlformats.org/officeDocument/2006/relationships" r:embed="rId1">
            <a:alphaModFix amt="99000"/>
            <a:lum/>
          </a:blip>
          <a:srcRect/>
          <a:stretch>
            <a:fillRect/>
          </a:stretch>
        </a:blipFill>
      </p:bgPr>
    </p:bg>
    <p:spTree>
      <p:nvGrpSpPr>
        <p:cNvPr id="4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9" name="图片占位符 3"/>
          <p:cNvPicPr>
            <a:picLocks noChangeAspect="1" noGrp="1"/>
          </p:cNvPicPr>
          <p:nvPr>
            <p:ph type="pic" sz="quarter" idx="10"/>
          </p:nvPr>
        </p:nvPicPr>
        <p:blipFill>
          <a:blip xmlns:r="http://schemas.openxmlformats.org/officeDocument/2006/relationships" r:embed="rId2" cstate="print"/>
          <a:srcRect l="23676" r="23676"/>
          <a:stretch>
            <a:fillRect/>
          </a:stretch>
        </p:blipFill>
        <p:spPr>
          <a:xfrm>
            <a:off x="0" y="0"/>
            <a:ext cx="5776913" cy="6858000"/>
          </a:xfrm>
        </p:spPr>
      </p:pic>
      <p:sp>
        <p:nvSpPr>
          <p:cNvPr id="1048599" name=""/>
          <p:cNvSpPr txBox="1"/>
          <p:nvPr/>
        </p:nvSpPr>
        <p:spPr>
          <a:xfrm>
            <a:off x="5776912" y="620851"/>
            <a:ext cx="6397850" cy="3850640"/>
          </a:xfrm>
          <a:prstGeom prst="rect"/>
          <a:solidFill>
            <a:srgbClr val="D04617"/>
          </a:solidFill>
        </p:spPr>
        <p:txBody>
          <a:bodyPr rtlCol="0" wrap="square">
            <a:spAutoFit/>
          </a:bodyPr>
          <a:p>
            <a:pPr indent="-457200" marL="457200">
              <a:buFont typeface="Arial"/>
              <a:buChar char="•"/>
            </a:pPr>
            <a:r>
              <a:rPr sz="3100" lang="en-US">
                <a:solidFill>
                  <a:srgbClr val="000000"/>
                </a:solidFill>
              </a:rPr>
              <a:t>T</a:t>
            </a:r>
            <a:r>
              <a:rPr sz="3100" lang="en-US">
                <a:solidFill>
                  <a:srgbClr val="000000"/>
                </a:solidFill>
              </a:rPr>
              <a:t>o</a:t>
            </a:r>
            <a:r>
              <a:rPr sz="3100" lang="en-US">
                <a:solidFill>
                  <a:srgbClr val="000000"/>
                </a:solidFill>
              </a:rPr>
              <a:t> </a:t>
            </a:r>
            <a:r>
              <a:rPr sz="3100" lang="en-US">
                <a:solidFill>
                  <a:srgbClr val="000000"/>
                </a:solidFill>
              </a:rPr>
              <a:t>s</a:t>
            </a:r>
            <a:r>
              <a:rPr sz="3100" lang="en-US">
                <a:solidFill>
                  <a:srgbClr val="000000"/>
                </a:solidFill>
              </a:rPr>
              <a:t>t</a:t>
            </a:r>
            <a:r>
              <a:rPr sz="3100" lang="en-US">
                <a:solidFill>
                  <a:srgbClr val="000000"/>
                </a:solidFill>
              </a:rPr>
              <a:t>u</a:t>
            </a:r>
            <a:r>
              <a:rPr sz="3100" lang="en-US">
                <a:solidFill>
                  <a:srgbClr val="000000"/>
                </a:solidFill>
              </a:rPr>
              <a:t>d</a:t>
            </a:r>
            <a:r>
              <a:rPr sz="3100" lang="en-US">
                <a:solidFill>
                  <a:srgbClr val="000000"/>
                </a:solidFill>
              </a:rPr>
              <a:t>y</a:t>
            </a:r>
            <a:r>
              <a:rPr sz="3100" lang="en-US">
                <a:solidFill>
                  <a:srgbClr val="000000"/>
                </a:solidFill>
              </a:rPr>
              <a:t>i</a:t>
            </a:r>
            <a:r>
              <a:rPr sz="3100" lang="en-US">
                <a:solidFill>
                  <a:srgbClr val="000000"/>
                </a:solidFill>
              </a:rPr>
              <a:t>ng </a:t>
            </a:r>
            <a:r>
              <a:rPr sz="3100" lang="en-US">
                <a:solidFill>
                  <a:srgbClr val="000000"/>
                </a:solidFill>
              </a:rPr>
              <a:t>e</a:t>
            </a:r>
            <a:r>
              <a:rPr sz="3100" lang="en-US">
                <a:solidFill>
                  <a:srgbClr val="000000"/>
                </a:solidFill>
              </a:rPr>
              <a:t>n</a:t>
            </a:r>
            <a:r>
              <a:rPr sz="3100" lang="en-US">
                <a:solidFill>
                  <a:srgbClr val="000000"/>
                </a:solidFill>
              </a:rPr>
              <a:t>v</a:t>
            </a:r>
            <a:r>
              <a:rPr sz="3100" lang="en-US">
                <a:solidFill>
                  <a:srgbClr val="000000"/>
                </a:solidFill>
              </a:rPr>
              <a:t>i</a:t>
            </a:r>
            <a:r>
              <a:rPr sz="3100" lang="en-US">
                <a:solidFill>
                  <a:srgbClr val="000000"/>
                </a:solidFill>
              </a:rPr>
              <a:t>r</a:t>
            </a:r>
            <a:r>
              <a:rPr sz="3100" lang="en-US">
                <a:solidFill>
                  <a:srgbClr val="000000"/>
                </a:solidFill>
              </a:rPr>
              <a:t>o</a:t>
            </a:r>
            <a:r>
              <a:rPr sz="3100" lang="en-US">
                <a:solidFill>
                  <a:srgbClr val="000000"/>
                </a:solidFill>
              </a:rPr>
              <a:t>nmental </a:t>
            </a:r>
            <a:r>
              <a:rPr sz="3100" lang="en-US">
                <a:solidFill>
                  <a:srgbClr val="000000"/>
                </a:solidFill>
              </a:rPr>
              <a:t>q</a:t>
            </a:r>
            <a:r>
              <a:rPr sz="3100" lang="en-US">
                <a:solidFill>
                  <a:srgbClr val="000000"/>
                </a:solidFill>
              </a:rPr>
              <a:t>u</a:t>
            </a:r>
            <a:r>
              <a:rPr sz="3100" lang="en-US">
                <a:solidFill>
                  <a:srgbClr val="000000"/>
                </a:solidFill>
              </a:rPr>
              <a:t>ality </a:t>
            </a:r>
            <a:r>
              <a:rPr sz="3100" lang="en-US">
                <a:solidFill>
                  <a:srgbClr val="000000"/>
                </a:solidFill>
              </a:rPr>
              <a:t>a</a:t>
            </a:r>
            <a:r>
              <a:rPr sz="3100" lang="en-US">
                <a:solidFill>
                  <a:srgbClr val="000000"/>
                </a:solidFill>
              </a:rPr>
              <a:t>n</a:t>
            </a:r>
            <a:r>
              <a:rPr sz="3100" lang="en-US">
                <a:solidFill>
                  <a:srgbClr val="000000"/>
                </a:solidFill>
              </a:rPr>
              <a:t>d</a:t>
            </a:r>
            <a:r>
              <a:rPr sz="3100" lang="en-US">
                <a:solidFill>
                  <a:srgbClr val="000000"/>
                </a:solidFill>
              </a:rPr>
              <a:t> </a:t>
            </a:r>
            <a:r>
              <a:rPr sz="3100" lang="en-US">
                <a:solidFill>
                  <a:srgbClr val="000000"/>
                </a:solidFill>
              </a:rPr>
              <a:t>m</a:t>
            </a:r>
            <a:r>
              <a:rPr sz="3100" lang="en-US">
                <a:solidFill>
                  <a:srgbClr val="000000"/>
                </a:solidFill>
              </a:rPr>
              <a:t>e</a:t>
            </a:r>
            <a:r>
              <a:rPr sz="3100" lang="en-US">
                <a:solidFill>
                  <a:srgbClr val="000000"/>
                </a:solidFill>
              </a:rPr>
              <a:t>t</a:t>
            </a:r>
            <a:r>
              <a:rPr sz="3100" lang="en-US">
                <a:solidFill>
                  <a:srgbClr val="000000"/>
                </a:solidFill>
              </a:rPr>
              <a:t>h</a:t>
            </a:r>
            <a:r>
              <a:rPr sz="3100" lang="en-US">
                <a:solidFill>
                  <a:srgbClr val="000000"/>
                </a:solidFill>
              </a:rPr>
              <a:t>o</a:t>
            </a:r>
            <a:r>
              <a:rPr sz="3100" lang="en-US">
                <a:solidFill>
                  <a:srgbClr val="000000"/>
                </a:solidFill>
              </a:rPr>
              <a:t>d</a:t>
            </a:r>
            <a:r>
              <a:rPr sz="3100" lang="en-US">
                <a:solidFill>
                  <a:srgbClr val="000000"/>
                </a:solidFill>
              </a:rPr>
              <a:t>s </a:t>
            </a:r>
            <a:r>
              <a:rPr sz="3100" lang="en-US">
                <a:solidFill>
                  <a:srgbClr val="000000"/>
                </a:solidFill>
              </a:rPr>
              <a:t>d</a:t>
            </a:r>
            <a:r>
              <a:rPr sz="3100" lang="en-US">
                <a:solidFill>
                  <a:srgbClr val="000000"/>
                </a:solidFill>
              </a:rPr>
              <a:t>e</a:t>
            </a:r>
            <a:r>
              <a:rPr sz="3100" lang="en-US">
                <a:solidFill>
                  <a:srgbClr val="000000"/>
                </a:solidFill>
              </a:rPr>
              <a:t>v</a:t>
            </a:r>
            <a:r>
              <a:rPr sz="3100" lang="en-US">
                <a:solidFill>
                  <a:srgbClr val="000000"/>
                </a:solidFill>
              </a:rPr>
              <a:t>e</a:t>
            </a:r>
            <a:r>
              <a:rPr sz="3100" lang="en-US">
                <a:solidFill>
                  <a:srgbClr val="000000"/>
                </a:solidFill>
              </a:rPr>
              <a:t>l</a:t>
            </a:r>
            <a:r>
              <a:rPr sz="3100" lang="en-US">
                <a:solidFill>
                  <a:srgbClr val="000000"/>
                </a:solidFill>
              </a:rPr>
              <a:t>o</a:t>
            </a:r>
            <a:r>
              <a:rPr sz="3100" lang="en-US">
                <a:solidFill>
                  <a:srgbClr val="000000"/>
                </a:solidFill>
              </a:rPr>
              <a:t>p</a:t>
            </a:r>
            <a:r>
              <a:rPr sz="3100" lang="en-US">
                <a:solidFill>
                  <a:srgbClr val="000000"/>
                </a:solidFill>
              </a:rPr>
              <a:t>e</a:t>
            </a:r>
            <a:r>
              <a:rPr sz="3100" lang="en-US">
                <a:solidFill>
                  <a:srgbClr val="000000"/>
                </a:solidFill>
              </a:rPr>
              <a:t>d</a:t>
            </a:r>
            <a:r>
              <a:rPr sz="3100" lang="en-US">
                <a:solidFill>
                  <a:srgbClr val="000000"/>
                </a:solidFill>
              </a:rPr>
              <a:t> </a:t>
            </a:r>
            <a:r>
              <a:rPr sz="3100" lang="en-US">
                <a:solidFill>
                  <a:srgbClr val="000000"/>
                </a:solidFill>
              </a:rPr>
              <a:t>i</a:t>
            </a:r>
            <a:r>
              <a:rPr sz="3100" lang="en-US">
                <a:solidFill>
                  <a:srgbClr val="000000"/>
                </a:solidFill>
              </a:rPr>
              <a:t>n</a:t>
            </a:r>
            <a:r>
              <a:rPr sz="3100" lang="en-US">
                <a:solidFill>
                  <a:srgbClr val="000000"/>
                </a:solidFill>
              </a:rPr>
              <a:t> </a:t>
            </a:r>
            <a:r>
              <a:rPr sz="3100" lang="en-US">
                <a:solidFill>
                  <a:srgbClr val="000000"/>
                </a:solidFill>
              </a:rPr>
              <a:t>e</a:t>
            </a:r>
            <a:r>
              <a:rPr sz="3100" lang="en-US">
                <a:solidFill>
                  <a:srgbClr val="000000"/>
                </a:solidFill>
              </a:rPr>
              <a:t>n</a:t>
            </a:r>
            <a:r>
              <a:rPr sz="3100" lang="en-US">
                <a:solidFill>
                  <a:srgbClr val="000000"/>
                </a:solidFill>
              </a:rPr>
              <a:t>v</a:t>
            </a:r>
            <a:r>
              <a:rPr sz="3100" lang="en-US">
                <a:solidFill>
                  <a:srgbClr val="000000"/>
                </a:solidFill>
              </a:rPr>
              <a:t>i</a:t>
            </a:r>
            <a:r>
              <a:rPr sz="3100" lang="en-US">
                <a:solidFill>
                  <a:srgbClr val="000000"/>
                </a:solidFill>
              </a:rPr>
              <a:t>r</a:t>
            </a:r>
            <a:r>
              <a:rPr sz="3100" lang="en-US">
                <a:solidFill>
                  <a:srgbClr val="000000"/>
                </a:solidFill>
              </a:rPr>
              <a:t>onmental </a:t>
            </a:r>
            <a:r>
              <a:rPr sz="3100" lang="en-US">
                <a:solidFill>
                  <a:srgbClr val="000000"/>
                </a:solidFill>
              </a:rPr>
              <a:t>p</a:t>
            </a:r>
            <a:r>
              <a:rPr sz="3100" lang="en-US">
                <a:solidFill>
                  <a:srgbClr val="000000"/>
                </a:solidFill>
              </a:rPr>
              <a:t>s</a:t>
            </a:r>
            <a:r>
              <a:rPr sz="3100" lang="en-US">
                <a:solidFill>
                  <a:srgbClr val="000000"/>
                </a:solidFill>
              </a:rPr>
              <a:t>y</a:t>
            </a:r>
            <a:r>
              <a:rPr sz="3100" lang="en-US">
                <a:solidFill>
                  <a:srgbClr val="000000"/>
                </a:solidFill>
              </a:rPr>
              <a:t>c</a:t>
            </a:r>
            <a:r>
              <a:rPr sz="3100" lang="en-US">
                <a:solidFill>
                  <a:srgbClr val="000000"/>
                </a:solidFill>
              </a:rPr>
              <a:t>h</a:t>
            </a:r>
            <a:r>
              <a:rPr sz="3100" lang="en-US">
                <a:solidFill>
                  <a:srgbClr val="000000"/>
                </a:solidFill>
              </a:rPr>
              <a:t>ology</a:t>
            </a:r>
            <a:r>
              <a:rPr sz="3100" lang="en-US">
                <a:solidFill>
                  <a:srgbClr val="000000"/>
                </a:solidFill>
              </a:rPr>
              <a:t>. </a:t>
            </a:r>
            <a:endParaRPr sz="2800" lang="en-US">
              <a:solidFill>
                <a:srgbClr val="000000"/>
              </a:solidFill>
            </a:endParaRPr>
          </a:p>
          <a:p>
            <a:pPr indent="-457200" marL="457200">
              <a:buFont typeface="Arial"/>
              <a:buChar char="•"/>
            </a:pPr>
            <a:r>
              <a:rPr sz="3100" lang="en-US">
                <a:solidFill>
                  <a:srgbClr val="000000"/>
                </a:solidFill>
              </a:rPr>
              <a:t>W</a:t>
            </a:r>
            <a:r>
              <a:rPr sz="3100" lang="en-US">
                <a:solidFill>
                  <a:srgbClr val="000000"/>
                </a:solidFill>
              </a:rPr>
              <a:t>e</a:t>
            </a:r>
            <a:r>
              <a:rPr sz="3100" lang="en-US">
                <a:solidFill>
                  <a:srgbClr val="000000"/>
                </a:solidFill>
              </a:rPr>
              <a:t> </a:t>
            </a:r>
            <a:r>
              <a:rPr sz="3100" lang="en-US">
                <a:solidFill>
                  <a:srgbClr val="000000"/>
                </a:solidFill>
              </a:rPr>
              <a:t>c</a:t>
            </a:r>
            <a:r>
              <a:rPr sz="3100" lang="en-US">
                <a:solidFill>
                  <a:srgbClr val="000000"/>
                </a:solidFill>
              </a:rPr>
              <a:t>o</a:t>
            </a:r>
            <a:r>
              <a:rPr sz="3100" lang="en-US">
                <a:solidFill>
                  <a:srgbClr val="000000"/>
                </a:solidFill>
              </a:rPr>
              <a:t>n</a:t>
            </a:r>
            <a:r>
              <a:rPr sz="3100" lang="en-US">
                <a:solidFill>
                  <a:srgbClr val="000000"/>
                </a:solidFill>
              </a:rPr>
              <a:t>c</a:t>
            </a:r>
            <a:r>
              <a:rPr sz="3100" lang="en-US">
                <a:solidFill>
                  <a:srgbClr val="000000"/>
                </a:solidFill>
              </a:rPr>
              <a:t>l</a:t>
            </a:r>
            <a:r>
              <a:rPr sz="3100" lang="en-US">
                <a:solidFill>
                  <a:srgbClr val="000000"/>
                </a:solidFill>
              </a:rPr>
              <a:t>u</a:t>
            </a:r>
            <a:r>
              <a:rPr sz="3100" lang="en-US">
                <a:solidFill>
                  <a:srgbClr val="000000"/>
                </a:solidFill>
              </a:rPr>
              <a:t>d</a:t>
            </a:r>
            <a:r>
              <a:rPr sz="3100" lang="en-US">
                <a:solidFill>
                  <a:srgbClr val="000000"/>
                </a:solidFill>
              </a:rPr>
              <a:t>e </a:t>
            </a:r>
            <a:r>
              <a:rPr sz="3100" lang="en-US">
                <a:solidFill>
                  <a:srgbClr val="000000"/>
                </a:solidFill>
              </a:rPr>
              <a:t>t</a:t>
            </a:r>
            <a:r>
              <a:rPr sz="3100" lang="en-US">
                <a:solidFill>
                  <a:srgbClr val="000000"/>
                </a:solidFill>
              </a:rPr>
              <a:t>h</a:t>
            </a:r>
            <a:r>
              <a:rPr sz="3100" lang="en-US">
                <a:solidFill>
                  <a:srgbClr val="000000"/>
                </a:solidFill>
              </a:rPr>
              <a:t>e</a:t>
            </a:r>
            <a:r>
              <a:rPr sz="3100" lang="en-US">
                <a:solidFill>
                  <a:srgbClr val="000000"/>
                </a:solidFill>
              </a:rPr>
              <a:t> </a:t>
            </a:r>
            <a:r>
              <a:rPr sz="3100" lang="en-US">
                <a:solidFill>
                  <a:srgbClr val="000000"/>
                </a:solidFill>
              </a:rPr>
              <a:t>c</a:t>
            </a:r>
            <a:r>
              <a:rPr sz="3100" lang="en-US">
                <a:solidFill>
                  <a:srgbClr val="000000"/>
                </a:solidFill>
              </a:rPr>
              <a:t>h</a:t>
            </a:r>
            <a:r>
              <a:rPr sz="3100" lang="en-US">
                <a:solidFill>
                  <a:srgbClr val="000000"/>
                </a:solidFill>
              </a:rPr>
              <a:t>a</a:t>
            </a:r>
            <a:r>
              <a:rPr sz="3100" lang="en-US">
                <a:solidFill>
                  <a:srgbClr val="000000"/>
                </a:solidFill>
              </a:rPr>
              <a:t>p</a:t>
            </a:r>
            <a:r>
              <a:rPr sz="3100" lang="en-US">
                <a:solidFill>
                  <a:srgbClr val="000000"/>
                </a:solidFill>
              </a:rPr>
              <a:t>t</a:t>
            </a:r>
            <a:r>
              <a:rPr sz="3100" lang="en-US">
                <a:solidFill>
                  <a:srgbClr val="000000"/>
                </a:solidFill>
              </a:rPr>
              <a:t>e</a:t>
            </a:r>
            <a:r>
              <a:rPr sz="3100" lang="en-US">
                <a:solidFill>
                  <a:srgbClr val="000000"/>
                </a:solidFill>
              </a:rPr>
              <a:t>r</a:t>
            </a:r>
            <a:r>
              <a:rPr sz="3100" lang="en-US">
                <a:solidFill>
                  <a:srgbClr val="000000"/>
                </a:solidFill>
              </a:rPr>
              <a:t> </a:t>
            </a:r>
            <a:r>
              <a:rPr sz="3100" lang="en-US">
                <a:solidFill>
                  <a:srgbClr val="000000"/>
                </a:solidFill>
              </a:rPr>
              <a:t>with </a:t>
            </a:r>
            <a:r>
              <a:rPr sz="3100" lang="en-US">
                <a:solidFill>
                  <a:srgbClr val="000000"/>
                </a:solidFill>
              </a:rPr>
              <a:t>a</a:t>
            </a:r>
            <a:r>
              <a:rPr sz="3100" lang="en-US">
                <a:solidFill>
                  <a:srgbClr val="000000"/>
                </a:solidFill>
              </a:rPr>
              <a:t> </a:t>
            </a:r>
            <a:r>
              <a:rPr sz="3100" lang="en-US">
                <a:solidFill>
                  <a:srgbClr val="000000"/>
                </a:solidFill>
              </a:rPr>
              <a:t>m</a:t>
            </a:r>
            <a:r>
              <a:rPr sz="3100" lang="en-US">
                <a:solidFill>
                  <a:srgbClr val="000000"/>
                </a:solidFill>
              </a:rPr>
              <a:t>u</a:t>
            </a:r>
            <a:r>
              <a:rPr sz="3100" lang="en-US">
                <a:solidFill>
                  <a:srgbClr val="000000"/>
                </a:solidFill>
              </a:rPr>
              <a:t>l</a:t>
            </a:r>
            <a:r>
              <a:rPr sz="3100" lang="en-US">
                <a:solidFill>
                  <a:srgbClr val="000000"/>
                </a:solidFill>
              </a:rPr>
              <a:t>t</a:t>
            </a:r>
            <a:r>
              <a:rPr sz="3100" lang="en-US">
                <a:solidFill>
                  <a:srgbClr val="000000"/>
                </a:solidFill>
              </a:rPr>
              <a:t>i</a:t>
            </a:r>
            <a:r>
              <a:rPr sz="3100" lang="en-US">
                <a:solidFill>
                  <a:srgbClr val="000000"/>
                </a:solidFill>
              </a:rPr>
              <a:t>-</a:t>
            </a:r>
            <a:r>
              <a:rPr sz="3100" lang="en-US">
                <a:solidFill>
                  <a:srgbClr val="000000"/>
                </a:solidFill>
              </a:rPr>
              <a:t>p</a:t>
            </a:r>
            <a:r>
              <a:rPr sz="3100" lang="en-US">
                <a:solidFill>
                  <a:srgbClr val="000000"/>
                </a:solidFill>
              </a:rPr>
              <a:t>l</a:t>
            </a:r>
            <a:r>
              <a:rPr sz="3100" lang="en-US">
                <a:solidFill>
                  <a:srgbClr val="000000"/>
                </a:solidFill>
              </a:rPr>
              <a:t>a</a:t>
            </a:r>
            <a:r>
              <a:rPr sz="3100" lang="en-US">
                <a:solidFill>
                  <a:srgbClr val="000000"/>
                </a:solidFill>
              </a:rPr>
              <a:t>c</a:t>
            </a:r>
            <a:r>
              <a:rPr sz="3100" lang="en-US">
                <a:solidFill>
                  <a:srgbClr val="000000"/>
                </a:solidFill>
              </a:rPr>
              <a:t>e</a:t>
            </a:r>
            <a:r>
              <a:rPr sz="3100" lang="en-US">
                <a:solidFill>
                  <a:srgbClr val="000000"/>
                </a:solidFill>
              </a:rPr>
              <a:t> </a:t>
            </a:r>
            <a:r>
              <a:rPr sz="3100" lang="en-US">
                <a:solidFill>
                  <a:srgbClr val="000000"/>
                </a:solidFill>
              </a:rPr>
              <a:t>a</a:t>
            </a:r>
            <a:r>
              <a:rPr sz="3100" lang="en-US">
                <a:solidFill>
                  <a:srgbClr val="000000"/>
                </a:solidFill>
              </a:rPr>
              <a:t>p</a:t>
            </a:r>
            <a:r>
              <a:rPr sz="3100" lang="en-US">
                <a:solidFill>
                  <a:srgbClr val="000000"/>
                </a:solidFill>
              </a:rPr>
              <a:t>p</a:t>
            </a:r>
            <a:r>
              <a:rPr sz="3100" lang="en-US">
                <a:solidFill>
                  <a:srgbClr val="000000"/>
                </a:solidFill>
              </a:rPr>
              <a:t>r</a:t>
            </a:r>
            <a:r>
              <a:rPr sz="3100" lang="en-US">
                <a:solidFill>
                  <a:srgbClr val="000000"/>
                </a:solidFill>
              </a:rPr>
              <a:t>o</a:t>
            </a:r>
            <a:r>
              <a:rPr sz="3100" lang="en-US">
                <a:solidFill>
                  <a:srgbClr val="000000"/>
                </a:solidFill>
              </a:rPr>
              <a:t>a</a:t>
            </a:r>
            <a:r>
              <a:rPr sz="3100" lang="en-US">
                <a:solidFill>
                  <a:srgbClr val="000000"/>
                </a:solidFill>
              </a:rPr>
              <a:t>c</a:t>
            </a:r>
            <a:r>
              <a:rPr sz="3100" lang="en-US">
                <a:solidFill>
                  <a:srgbClr val="000000"/>
                </a:solidFill>
              </a:rPr>
              <a:t>h</a:t>
            </a:r>
            <a:r>
              <a:rPr sz="3100" lang="en-US">
                <a:solidFill>
                  <a:srgbClr val="000000"/>
                </a:solidFill>
              </a:rPr>
              <a:t>, </a:t>
            </a:r>
            <a:r>
              <a:rPr sz="3100" lang="en-US">
                <a:solidFill>
                  <a:srgbClr val="000000"/>
                </a:solidFill>
              </a:rPr>
              <a:t>c</a:t>
            </a:r>
            <a:r>
              <a:rPr sz="3100" lang="en-US">
                <a:solidFill>
                  <a:srgbClr val="000000"/>
                </a:solidFill>
              </a:rPr>
              <a:t>o</a:t>
            </a:r>
            <a:r>
              <a:rPr sz="3100" lang="en-US">
                <a:solidFill>
                  <a:srgbClr val="000000"/>
                </a:solidFill>
              </a:rPr>
              <a:t>n</a:t>
            </a:r>
            <a:r>
              <a:rPr sz="3100" lang="en-US">
                <a:solidFill>
                  <a:srgbClr val="000000"/>
                </a:solidFill>
              </a:rPr>
              <a:t>s</a:t>
            </a:r>
            <a:r>
              <a:rPr sz="3100" lang="en-US">
                <a:solidFill>
                  <a:srgbClr val="000000"/>
                </a:solidFill>
              </a:rPr>
              <a:t>i</a:t>
            </a:r>
            <a:r>
              <a:rPr sz="3100" lang="en-US">
                <a:solidFill>
                  <a:srgbClr val="000000"/>
                </a:solidFill>
              </a:rPr>
              <a:t>d</a:t>
            </a:r>
            <a:r>
              <a:rPr sz="3100" lang="en-US">
                <a:solidFill>
                  <a:srgbClr val="000000"/>
                </a:solidFill>
              </a:rPr>
              <a:t>e</a:t>
            </a:r>
            <a:r>
              <a:rPr sz="3100" lang="en-US">
                <a:solidFill>
                  <a:srgbClr val="000000"/>
                </a:solidFill>
              </a:rPr>
              <a:t>ring </a:t>
            </a:r>
            <a:r>
              <a:rPr sz="3100" lang="en-US">
                <a:solidFill>
                  <a:srgbClr val="000000"/>
                </a:solidFill>
              </a:rPr>
              <a:t> </a:t>
            </a:r>
            <a:r>
              <a:rPr sz="3100" lang="en-US">
                <a:solidFill>
                  <a:srgbClr val="000000"/>
                </a:solidFill>
              </a:rPr>
              <a:t>p</a:t>
            </a:r>
            <a:r>
              <a:rPr sz="3100" lang="en-US">
                <a:solidFill>
                  <a:srgbClr val="000000"/>
                </a:solidFill>
              </a:rPr>
              <a:t>e</a:t>
            </a:r>
            <a:r>
              <a:rPr sz="3100" lang="en-US">
                <a:solidFill>
                  <a:srgbClr val="000000"/>
                </a:solidFill>
              </a:rPr>
              <a:t>o</a:t>
            </a:r>
            <a:r>
              <a:rPr sz="3100" lang="en-US">
                <a:solidFill>
                  <a:srgbClr val="000000"/>
                </a:solidFill>
              </a:rPr>
              <a:t>p</a:t>
            </a:r>
            <a:r>
              <a:rPr sz="3100" lang="en-US">
                <a:solidFill>
                  <a:srgbClr val="000000"/>
                </a:solidFill>
              </a:rPr>
              <a:t>l</a:t>
            </a:r>
            <a:r>
              <a:rPr sz="3100" lang="en-US">
                <a:solidFill>
                  <a:srgbClr val="000000"/>
                </a:solidFill>
              </a:rPr>
              <a:t>e</a:t>
            </a:r>
            <a:r>
              <a:rPr sz="3100" lang="en-US">
                <a:solidFill>
                  <a:srgbClr val="000000"/>
                </a:solidFill>
              </a:rPr>
              <a:t>-</a:t>
            </a:r>
            <a:r>
              <a:rPr sz="3100" lang="en-US">
                <a:solidFill>
                  <a:srgbClr val="000000"/>
                </a:solidFill>
              </a:rPr>
              <a:t>e</a:t>
            </a:r>
            <a:r>
              <a:rPr sz="3100" lang="en-US">
                <a:solidFill>
                  <a:srgbClr val="000000"/>
                </a:solidFill>
              </a:rPr>
              <a:t>n</a:t>
            </a:r>
            <a:r>
              <a:rPr sz="3100" lang="en-US">
                <a:solidFill>
                  <a:srgbClr val="000000"/>
                </a:solidFill>
              </a:rPr>
              <a:t>v</a:t>
            </a:r>
            <a:r>
              <a:rPr sz="3100" lang="en-US">
                <a:solidFill>
                  <a:srgbClr val="000000"/>
                </a:solidFill>
              </a:rPr>
              <a:t>i</a:t>
            </a:r>
            <a:r>
              <a:rPr sz="3100" lang="en-US">
                <a:solidFill>
                  <a:srgbClr val="000000"/>
                </a:solidFill>
              </a:rPr>
              <a:t>r</a:t>
            </a:r>
            <a:r>
              <a:rPr sz="3100" lang="en-US">
                <a:solidFill>
                  <a:srgbClr val="000000"/>
                </a:solidFill>
              </a:rPr>
              <a:t>o</a:t>
            </a:r>
            <a:r>
              <a:rPr sz="3100" lang="en-US">
                <a:solidFill>
                  <a:srgbClr val="000000"/>
                </a:solidFill>
              </a:rPr>
              <a:t>m</a:t>
            </a:r>
            <a:r>
              <a:rPr sz="3100" lang="en-US">
                <a:solidFill>
                  <a:srgbClr val="000000"/>
                </a:solidFill>
              </a:rPr>
              <a:t>e</a:t>
            </a:r>
            <a:r>
              <a:rPr sz="3100" lang="en-US">
                <a:solidFill>
                  <a:srgbClr val="000000"/>
                </a:solidFill>
              </a:rPr>
              <a:t>n</a:t>
            </a:r>
            <a:r>
              <a:rPr sz="3100" lang="en-US">
                <a:solidFill>
                  <a:srgbClr val="000000"/>
                </a:solidFill>
              </a:rPr>
              <a:t>t</a:t>
            </a:r>
            <a:r>
              <a:rPr sz="3100" lang="en-US">
                <a:solidFill>
                  <a:srgbClr val="000000"/>
                </a:solidFill>
              </a:rPr>
              <a:t> </a:t>
            </a:r>
            <a:r>
              <a:rPr sz="3100" lang="en-US">
                <a:solidFill>
                  <a:srgbClr val="000000"/>
                </a:solidFill>
              </a:rPr>
              <a:t>t</a:t>
            </a:r>
            <a:r>
              <a:rPr sz="3100" lang="en-US">
                <a:solidFill>
                  <a:srgbClr val="000000"/>
                </a:solidFill>
              </a:rPr>
              <a:t>r</a:t>
            </a:r>
            <a:r>
              <a:rPr sz="3100" lang="en-US">
                <a:solidFill>
                  <a:srgbClr val="000000"/>
                </a:solidFill>
              </a:rPr>
              <a:t>a</a:t>
            </a:r>
            <a:r>
              <a:rPr sz="3100" lang="en-US">
                <a:solidFill>
                  <a:srgbClr val="000000"/>
                </a:solidFill>
              </a:rPr>
              <a:t>n</a:t>
            </a:r>
            <a:r>
              <a:rPr sz="3100" lang="en-US">
                <a:solidFill>
                  <a:srgbClr val="000000"/>
                </a:solidFill>
              </a:rPr>
              <a:t>s</a:t>
            </a:r>
            <a:r>
              <a:rPr sz="3100" lang="en-US">
                <a:solidFill>
                  <a:srgbClr val="000000"/>
                </a:solidFill>
              </a:rPr>
              <a:t>a</a:t>
            </a:r>
            <a:r>
              <a:rPr sz="3100" lang="en-US">
                <a:solidFill>
                  <a:srgbClr val="000000"/>
                </a:solidFill>
              </a:rPr>
              <a:t>c</a:t>
            </a:r>
            <a:r>
              <a:rPr sz="3100" lang="en-US">
                <a:solidFill>
                  <a:srgbClr val="000000"/>
                </a:solidFill>
              </a:rPr>
              <a:t>tion</a:t>
            </a:r>
            <a:r>
              <a:rPr sz="3100" lang="en-US">
                <a:solidFill>
                  <a:srgbClr val="000000"/>
                </a:solidFill>
              </a:rPr>
              <a:t>s</a:t>
            </a:r>
            <a:r>
              <a:rPr sz="3100" lang="en-US">
                <a:solidFill>
                  <a:srgbClr val="000000"/>
                </a:solidFill>
              </a:rPr>
              <a:t> </a:t>
            </a:r>
            <a:r>
              <a:rPr sz="3100" lang="en-US">
                <a:solidFill>
                  <a:srgbClr val="000000"/>
                </a:solidFill>
              </a:rPr>
              <a:t>w</a:t>
            </a:r>
            <a:r>
              <a:rPr sz="3100" lang="en-US">
                <a:solidFill>
                  <a:srgbClr val="000000"/>
                </a:solidFill>
              </a:rPr>
              <a:t>i</a:t>
            </a:r>
            <a:r>
              <a:rPr sz="3100" lang="en-US">
                <a:solidFill>
                  <a:srgbClr val="000000"/>
                </a:solidFill>
              </a:rPr>
              <a:t>t</a:t>
            </a:r>
            <a:r>
              <a:rPr sz="3100" lang="en-US">
                <a:solidFill>
                  <a:srgbClr val="000000"/>
                </a:solidFill>
              </a:rPr>
              <a:t>h</a:t>
            </a:r>
            <a:r>
              <a:rPr sz="3100" lang="en-US">
                <a:solidFill>
                  <a:srgbClr val="000000"/>
                </a:solidFill>
              </a:rPr>
              <a:t> </a:t>
            </a:r>
            <a:r>
              <a:rPr sz="3100" lang="en-US">
                <a:solidFill>
                  <a:srgbClr val="000000"/>
                </a:solidFill>
              </a:rPr>
              <a:t>d</a:t>
            </a:r>
            <a:r>
              <a:rPr sz="3100" lang="en-US">
                <a:solidFill>
                  <a:srgbClr val="000000"/>
                </a:solidFill>
              </a:rPr>
              <a:t>i</a:t>
            </a:r>
            <a:r>
              <a:rPr sz="3100" lang="en-US">
                <a:solidFill>
                  <a:srgbClr val="000000"/>
                </a:solidFill>
              </a:rPr>
              <a:t>f</a:t>
            </a:r>
            <a:r>
              <a:rPr sz="3100" lang="en-US">
                <a:solidFill>
                  <a:srgbClr val="000000"/>
                </a:solidFill>
              </a:rPr>
              <a:t>f</a:t>
            </a:r>
            <a:r>
              <a:rPr sz="3100" lang="en-US">
                <a:solidFill>
                  <a:srgbClr val="000000"/>
                </a:solidFill>
              </a:rPr>
              <a:t>e</a:t>
            </a:r>
            <a:r>
              <a:rPr sz="3100" lang="en-US">
                <a:solidFill>
                  <a:srgbClr val="000000"/>
                </a:solidFill>
              </a:rPr>
              <a:t>r</a:t>
            </a:r>
            <a:r>
              <a:rPr sz="3100" lang="en-US">
                <a:solidFill>
                  <a:srgbClr val="000000"/>
                </a:solidFill>
              </a:rPr>
              <a:t>e</a:t>
            </a:r>
            <a:r>
              <a:rPr sz="3100" lang="en-US">
                <a:solidFill>
                  <a:srgbClr val="000000"/>
                </a:solidFill>
              </a:rPr>
              <a:t>nt </a:t>
            </a:r>
            <a:r>
              <a:rPr sz="3100" lang="en-US">
                <a:solidFill>
                  <a:srgbClr val="000000"/>
                </a:solidFill>
              </a:rPr>
              <a:t>u</a:t>
            </a:r>
            <a:r>
              <a:rPr sz="3100" lang="en-US">
                <a:solidFill>
                  <a:srgbClr val="000000"/>
                </a:solidFill>
              </a:rPr>
              <a:t>r</a:t>
            </a:r>
            <a:r>
              <a:rPr sz="3100" lang="en-US">
                <a:solidFill>
                  <a:srgbClr val="000000"/>
                </a:solidFill>
              </a:rPr>
              <a:t>b</a:t>
            </a:r>
            <a:r>
              <a:rPr sz="3100" lang="en-US">
                <a:solidFill>
                  <a:srgbClr val="000000"/>
                </a:solidFill>
              </a:rPr>
              <a:t>a</a:t>
            </a:r>
            <a:r>
              <a:rPr sz="3100" lang="en-US">
                <a:solidFill>
                  <a:srgbClr val="000000"/>
                </a:solidFill>
              </a:rPr>
              <a:t>n</a:t>
            </a:r>
            <a:r>
              <a:rPr sz="3100" lang="en-US">
                <a:solidFill>
                  <a:srgbClr val="000000"/>
                </a:solidFill>
              </a:rPr>
              <a:t> </a:t>
            </a:r>
            <a:r>
              <a:rPr sz="3100" lang="en-US">
                <a:solidFill>
                  <a:srgbClr val="000000"/>
                </a:solidFill>
              </a:rPr>
              <a:t>p</a:t>
            </a:r>
            <a:r>
              <a:rPr sz="3100" lang="en-US">
                <a:solidFill>
                  <a:srgbClr val="000000"/>
                </a:solidFill>
              </a:rPr>
              <a:t>l</a:t>
            </a:r>
            <a:r>
              <a:rPr sz="3100" lang="en-US">
                <a:solidFill>
                  <a:srgbClr val="000000"/>
                </a:solidFill>
              </a:rPr>
              <a:t>a</a:t>
            </a:r>
            <a:r>
              <a:rPr sz="3100" lang="en-US">
                <a:solidFill>
                  <a:srgbClr val="000000"/>
                </a:solidFill>
              </a:rPr>
              <a:t>c</a:t>
            </a:r>
            <a:r>
              <a:rPr sz="3100" lang="en-US">
                <a:solidFill>
                  <a:srgbClr val="000000"/>
                </a:solidFill>
              </a:rPr>
              <a:t>e</a:t>
            </a:r>
            <a:r>
              <a:rPr sz="3100" lang="en-US">
                <a:solidFill>
                  <a:srgbClr val="000000"/>
                </a:solidFill>
              </a:rPr>
              <a:t>s</a:t>
            </a:r>
            <a:r>
              <a:rPr sz="3100" lang="en-US">
                <a:solidFill>
                  <a:srgbClr val="000000"/>
                </a:solidFill>
              </a:rPr>
              <a:t>.</a:t>
            </a:r>
            <a:r>
              <a:rPr sz="3100" lang="en-US">
                <a:solidFill>
                  <a:srgbClr val="000000"/>
                </a:solidFill>
              </a:rPr>
              <a:t> </a:t>
            </a:r>
            <a:r>
              <a:rPr sz="3100" lang="en-US">
                <a:solidFill>
                  <a:srgbClr val="000000"/>
                </a:solidFill>
              </a:rPr>
              <a:t> </a:t>
            </a:r>
            <a:r>
              <a:rPr sz="3100" lang="en-US">
                <a:solidFill>
                  <a:srgbClr val="000000"/>
                </a:solidFill>
              </a:rPr>
              <a:t> </a:t>
            </a:r>
            <a:r>
              <a:rPr sz="3100" lang="en-US">
                <a:solidFill>
                  <a:srgbClr val="000000"/>
                </a:solidFill>
              </a:rPr>
              <a:t> </a:t>
            </a:r>
            <a:r>
              <a:rPr sz="3100" lang="en-US">
                <a:solidFill>
                  <a:srgbClr val="000000"/>
                </a:solidFill>
              </a:rPr>
              <a:t> </a:t>
            </a:r>
            <a:r>
              <a:rPr sz="3100" lang="en-US">
                <a:solidFill>
                  <a:srgbClr val="000000"/>
                </a:solidFill>
              </a:rPr>
              <a:t> </a:t>
            </a:r>
            <a:r>
              <a:rPr sz="3100" lang="en-US">
                <a:solidFill>
                  <a:srgbClr val="000000"/>
                </a:solidFill>
              </a:rPr>
              <a:t> </a:t>
            </a:r>
            <a:r>
              <a:rPr sz="3100" lang="en-US">
                <a:solidFill>
                  <a:srgbClr val="000000"/>
                </a:solidFill>
              </a:rPr>
              <a:t> </a:t>
            </a:r>
            <a:r>
              <a:rPr sz="3100" lang="en-US">
                <a:solidFill>
                  <a:srgbClr val="000000"/>
                </a:solidFill>
              </a:rPr>
              <a:t> </a:t>
            </a:r>
            <a:r>
              <a:rPr sz="3100" lang="en-US">
                <a:solidFill>
                  <a:srgbClr val="000000"/>
                </a:solidFill>
              </a:rPr>
              <a:t> </a:t>
            </a:r>
            <a:r>
              <a:rPr sz="3100" lang="en-US">
                <a:solidFill>
                  <a:srgbClr val="000000"/>
                </a:solidFill>
              </a:rPr>
              <a:t> </a:t>
            </a:r>
            <a:r>
              <a:rPr sz="3100" lang="en-US">
                <a:solidFill>
                  <a:srgbClr val="000000"/>
                </a:solidFill>
              </a:rPr>
              <a:t> </a:t>
            </a:r>
            <a:r>
              <a:rPr sz="3100" lang="en-US">
                <a:solidFill>
                  <a:srgbClr val="000000"/>
                </a:solidFill>
              </a:rPr>
              <a:t> </a:t>
            </a:r>
            <a:r>
              <a:rPr sz="3100" lang="en-US">
                <a:solidFill>
                  <a:srgbClr val="000000"/>
                </a:solidFill>
              </a:rPr>
              <a:t> </a:t>
            </a:r>
            <a:r>
              <a:rPr sz="3100" lang="en-US">
                <a:solidFill>
                  <a:srgbClr val="000000"/>
                </a:solidFill>
              </a:rPr>
              <a:t> </a:t>
            </a:r>
            <a:r>
              <a:rPr sz="3100" lang="en-US">
                <a:solidFill>
                  <a:srgbClr val="000000"/>
                </a:solidFill>
              </a:rPr>
              <a:t> </a:t>
            </a:r>
            <a:r>
              <a:rPr sz="3100" lang="en-US">
                <a:solidFill>
                  <a:srgbClr val="000000"/>
                </a:solidFill>
              </a:rPr>
              <a:t> </a:t>
            </a:r>
            <a:r>
              <a:rPr sz="3100" lang="en-US">
                <a:solidFill>
                  <a:srgbClr val="000000"/>
                </a:solidFill>
              </a:rPr>
              <a:t> </a:t>
            </a:r>
            <a:r>
              <a:rPr sz="3100" lang="en-US">
                <a:solidFill>
                  <a:srgbClr val="000000"/>
                </a:solidFill>
              </a:rPr>
              <a:t> </a:t>
            </a:r>
            <a:r>
              <a:rPr sz="3100" lang="en-US">
                <a:solidFill>
                  <a:srgbClr val="000000"/>
                </a:solidFill>
              </a:rPr>
              <a:t> </a:t>
            </a:r>
            <a:r>
              <a:rPr sz="3100" lang="en-US">
                <a:solidFill>
                  <a:srgbClr val="000000"/>
                </a:solidFill>
              </a:rPr>
              <a:t> </a:t>
            </a:r>
            <a:r>
              <a:rPr sz="3100" lang="en-US">
                <a:solidFill>
                  <a:srgbClr val="000000"/>
                </a:solidFill>
              </a:rPr>
              <a:t> </a:t>
            </a:r>
            <a:r>
              <a:rPr sz="3100" lang="en-US">
                <a:solidFill>
                  <a:srgbClr val="000000"/>
                </a:solidFill>
              </a:rPr>
              <a:t> </a:t>
            </a:r>
            <a:r>
              <a:rPr sz="3100" lang="en-US">
                <a:solidFill>
                  <a:srgbClr val="000000"/>
                </a:solidFill>
              </a:rPr>
              <a:t> </a:t>
            </a:r>
            <a:r>
              <a:rPr sz="3100" lang="en-US">
                <a:solidFill>
                  <a:srgbClr val="000000"/>
                </a:solidFill>
              </a:rPr>
              <a:t> </a:t>
            </a:r>
            <a:r>
              <a:rPr sz="3100" lang="en-US">
                <a:solidFill>
                  <a:srgbClr val="000000"/>
                </a:solidFill>
              </a:rPr>
              <a:t> </a:t>
            </a:r>
            <a:r>
              <a:rPr sz="3100" lang="en-US">
                <a:solidFill>
                  <a:srgbClr val="000000"/>
                </a:solidFill>
              </a:rPr>
              <a:t> </a:t>
            </a:r>
            <a:r>
              <a:rPr sz="3100" lang="en-US">
                <a:solidFill>
                  <a:srgbClr val="000000"/>
                </a:solidFill>
              </a:rPr>
              <a:t> </a:t>
            </a:r>
            <a:r>
              <a:rPr sz="3100" lang="en-US">
                <a:solidFill>
                  <a:srgbClr val="000000"/>
                </a:solidFill>
              </a:rPr>
              <a:t> </a:t>
            </a:r>
            <a:r>
              <a:rPr sz="3100" lang="en-US">
                <a:solidFill>
                  <a:srgbClr val="000000"/>
                </a:solidFill>
              </a:rPr>
              <a:t> </a:t>
            </a:r>
            <a:r>
              <a:rPr sz="3100" lang="en-US">
                <a:solidFill>
                  <a:srgbClr val="000000"/>
                </a:solidFill>
              </a:rPr>
              <a:t> </a:t>
            </a:r>
            <a:r>
              <a:rPr sz="3100" lang="en-US">
                <a:solidFill>
                  <a:srgbClr val="000000"/>
                </a:solidFill>
              </a:rPr>
              <a:t> </a:t>
            </a:r>
            <a:r>
              <a:rPr sz="3100" lang="en-US">
                <a:solidFill>
                  <a:srgbClr val="000000"/>
                </a:solidFill>
              </a:rPr>
              <a:t> </a:t>
            </a:r>
            <a:r>
              <a:rPr sz="3100" lang="en-US">
                <a:solidFill>
                  <a:srgbClr val="000000"/>
                </a:solidFill>
              </a:rPr>
              <a:t> </a:t>
            </a:r>
            <a:r>
              <a:rPr sz="3100" lang="en-US">
                <a:solidFill>
                  <a:srgbClr val="000000"/>
                </a:solidFill>
              </a:rPr>
              <a:t> </a:t>
            </a:r>
            <a:r>
              <a:rPr sz="3100" lang="en-US">
                <a:solidFill>
                  <a:srgbClr val="000000"/>
                </a:solidFill>
              </a:rPr>
              <a:t> </a:t>
            </a:r>
            <a:r>
              <a:rPr sz="3100" lang="en-US">
                <a:solidFill>
                  <a:srgbClr val="000000"/>
                </a:solidFill>
              </a:rPr>
              <a:t> </a:t>
            </a:r>
            <a:r>
              <a:rPr sz="3100" lang="en-US">
                <a:solidFill>
                  <a:srgbClr val="000000"/>
                </a:solidFill>
              </a:rPr>
              <a:t> </a:t>
            </a:r>
            <a:r>
              <a:rPr sz="3100" lang="en-US">
                <a:solidFill>
                  <a:srgbClr val="000000"/>
                </a:solidFill>
              </a:rPr>
              <a:t> </a:t>
            </a:r>
            <a:r>
              <a:rPr sz="3100" lang="en-US">
                <a:solidFill>
                  <a:srgbClr val="000000"/>
                </a:solidFill>
              </a:rPr>
              <a:t> </a:t>
            </a:r>
            <a:r>
              <a:rPr sz="3100" lang="en-US">
                <a:solidFill>
                  <a:srgbClr val="000000"/>
                </a:solidFill>
              </a:rPr>
              <a:t> </a:t>
            </a:r>
            <a:r>
              <a:rPr sz="3100" lang="en-US">
                <a:solidFill>
                  <a:srgbClr val="000000"/>
                </a:solidFill>
              </a:rPr>
              <a:t> </a:t>
            </a:r>
            <a:r>
              <a:rPr sz="3100" lang="en-US">
                <a:solidFill>
                  <a:srgbClr val="000000"/>
                </a:solidFill>
              </a:rPr>
              <a:t> </a:t>
            </a:r>
            <a:r>
              <a:rPr sz="3100" lang="en-US">
                <a:solidFill>
                  <a:srgbClr val="000000"/>
                </a:solidFill>
              </a:rPr>
              <a:t> </a:t>
            </a:r>
            <a:r>
              <a:rPr sz="3100" lang="en-US">
                <a:solidFill>
                  <a:srgbClr val="000000"/>
                </a:solidFill>
              </a:rPr>
              <a:t> </a:t>
            </a:r>
            <a:r>
              <a:rPr sz="3100" lang="en-US">
                <a:solidFill>
                  <a:srgbClr val="000000"/>
                </a:solidFill>
              </a:rPr>
              <a:t> </a:t>
            </a:r>
            <a:r>
              <a:rPr sz="3100" lang="en-US">
                <a:solidFill>
                  <a:srgbClr val="000000"/>
                </a:solidFill>
              </a:rPr>
              <a:t> </a:t>
            </a:r>
            <a:r>
              <a:rPr sz="3100" lang="en-US">
                <a:solidFill>
                  <a:srgbClr val="000000"/>
                </a:solidFill>
              </a:rPr>
              <a:t> </a:t>
            </a:r>
            <a:endParaRPr sz="2800" lang="en-US">
              <a:solidFill>
                <a:srgbClr val="000000"/>
              </a:solidFill>
            </a:endParaRPr>
          </a:p>
        </p:txBody>
      </p:sp>
      <p:pic>
        <p:nvPicPr>
          <p:cNvPr id="2097180" name=""/>
          <p:cNvPicPr>
            <a:picLocks/>
          </p:cNvPicPr>
          <p:nvPr/>
        </p:nvPicPr>
        <p:blipFill>
          <a:blip xmlns:r="http://schemas.openxmlformats.org/officeDocument/2006/relationships" r:embed="rId3"/>
          <a:stretch>
            <a:fillRect/>
          </a:stretch>
        </p:blipFill>
        <p:spPr>
          <a:xfrm rot="0">
            <a:off x="1066953" y="1707204"/>
            <a:ext cx="4375952" cy="4465425"/>
          </a:xfrm>
          <a:prstGeom prst="rect"/>
        </p:spPr>
      </p:pic>
    </p:spTree>
  </p:cSld>
  <p:clrMapOvr>
    <a:masterClrMapping/>
  </p:clrMapOvr>
  <p:transition spd="slow">
    <p:cover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 dpi="0">
          <a:blip xmlns:r="http://schemas.openxmlformats.org/officeDocument/2006/relationships" r:embed="rId1">
            <a:alphaModFix amt="99000"/>
            <a:lum/>
          </a:blip>
          <a:srcRect/>
          <a:stretch>
            <a:fillRect/>
          </a:stretch>
        </a:blipFill>
      </p:bgPr>
    </p:bg>
    <p:spTree>
      <p:nvGrpSpPr>
        <p:cNvPr id="4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60" name="图片占位符 3"/>
          <p:cNvPicPr>
            <a:picLocks noChangeAspect="1" noGrp="1"/>
          </p:cNvPicPr>
          <p:nvPr>
            <p:ph type="pic" sz="quarter" idx="10"/>
          </p:nvPr>
        </p:nvPicPr>
        <p:blipFill>
          <a:blip xmlns:r="http://schemas.openxmlformats.org/officeDocument/2006/relationships" r:embed="rId2" cstate="print"/>
          <a:srcRect l="23676" r="23676"/>
          <a:stretch>
            <a:fillRect/>
          </a:stretch>
        </p:blipFill>
        <p:spPr>
          <a:xfrm>
            <a:off x="0" y="0"/>
            <a:ext cx="5776913" cy="6858000"/>
          </a:xfrm>
        </p:spPr>
      </p:pic>
      <p:sp>
        <p:nvSpPr>
          <p:cNvPr id="1048600" name=""/>
          <p:cNvSpPr txBox="1"/>
          <p:nvPr/>
        </p:nvSpPr>
        <p:spPr>
          <a:xfrm>
            <a:off x="5560254" y="3173730"/>
            <a:ext cx="6427960" cy="3736341"/>
          </a:xfrm>
          <a:prstGeom prst="rect"/>
        </p:spPr>
        <p:txBody>
          <a:bodyPr rtlCol="0" wrap="square">
            <a:spAutoFit/>
          </a:bodyPr>
          <a:p>
            <a:pPr indent="-457200" marL="457200">
              <a:buFont typeface="Arial"/>
              <a:buChar char="•"/>
            </a:pPr>
            <a:r>
              <a:rPr sz="3500" lang="en-US">
                <a:solidFill>
                  <a:srgbClr val="FFFFFF"/>
                </a:solidFill>
              </a:rPr>
              <a:t>Urban </a:t>
            </a:r>
            <a:r>
              <a:rPr sz="3500" lang="en-US">
                <a:solidFill>
                  <a:srgbClr val="FFFFFF"/>
                </a:solidFill>
              </a:rPr>
              <a:t>s</a:t>
            </a:r>
            <a:r>
              <a:rPr sz="3500" lang="en-US">
                <a:solidFill>
                  <a:srgbClr val="FFFFFF"/>
                </a:solidFill>
              </a:rPr>
              <a:t>e</a:t>
            </a:r>
            <a:r>
              <a:rPr sz="3500" lang="en-US">
                <a:solidFill>
                  <a:srgbClr val="FFFFFF"/>
                </a:solidFill>
              </a:rPr>
              <a:t>t</a:t>
            </a:r>
            <a:r>
              <a:rPr sz="3500" lang="en-US">
                <a:solidFill>
                  <a:srgbClr val="FFFFFF"/>
                </a:solidFill>
              </a:rPr>
              <a:t>t</a:t>
            </a:r>
            <a:r>
              <a:rPr sz="3500" lang="en-US">
                <a:solidFill>
                  <a:srgbClr val="FFFFFF"/>
                </a:solidFill>
              </a:rPr>
              <a:t>ings </a:t>
            </a:r>
            <a:r>
              <a:rPr sz="3500" lang="en-US">
                <a:solidFill>
                  <a:srgbClr val="FFFFFF"/>
                </a:solidFill>
              </a:rPr>
              <a:t>a</a:t>
            </a:r>
            <a:r>
              <a:rPr sz="3500" lang="en-US">
                <a:solidFill>
                  <a:srgbClr val="FFFFFF"/>
                </a:solidFill>
              </a:rPr>
              <a:t>r</a:t>
            </a:r>
            <a:r>
              <a:rPr sz="3500" lang="en-US">
                <a:solidFill>
                  <a:srgbClr val="FFFFFF"/>
                </a:solidFill>
              </a:rPr>
              <a:t>e</a:t>
            </a:r>
            <a:r>
              <a:rPr sz="3500" lang="en-US">
                <a:solidFill>
                  <a:srgbClr val="FFFFFF"/>
                </a:solidFill>
              </a:rPr>
              <a:t> </a:t>
            </a:r>
            <a:r>
              <a:rPr sz="3500" lang="en-US">
                <a:solidFill>
                  <a:srgbClr val="FFFFFF"/>
                </a:solidFill>
              </a:rPr>
              <a:t>o</a:t>
            </a:r>
            <a:r>
              <a:rPr sz="3500" lang="en-US">
                <a:solidFill>
                  <a:srgbClr val="FFFFFF"/>
                </a:solidFill>
              </a:rPr>
              <a:t>n</a:t>
            </a:r>
            <a:r>
              <a:rPr sz="3500" lang="en-US">
                <a:solidFill>
                  <a:srgbClr val="FFFFFF"/>
                </a:solidFill>
              </a:rPr>
              <a:t>l</a:t>
            </a:r>
            <a:r>
              <a:rPr sz="3500" lang="en-US">
                <a:solidFill>
                  <a:srgbClr val="FFFFFF"/>
                </a:solidFill>
              </a:rPr>
              <a:t>y </a:t>
            </a:r>
            <a:r>
              <a:rPr sz="3500" lang="en-US">
                <a:solidFill>
                  <a:srgbClr val="FFFFFF"/>
                </a:solidFill>
              </a:rPr>
              <a:t>s</a:t>
            </a:r>
            <a:r>
              <a:rPr sz="3500" lang="en-US">
                <a:solidFill>
                  <a:srgbClr val="FFFFFF"/>
                </a:solidFill>
              </a:rPr>
              <a:t>o</a:t>
            </a:r>
            <a:r>
              <a:rPr sz="3500" lang="en-US">
                <a:solidFill>
                  <a:srgbClr val="FFFFFF"/>
                </a:solidFill>
              </a:rPr>
              <a:t>u</a:t>
            </a:r>
            <a:r>
              <a:rPr sz="3500" lang="en-US">
                <a:solidFill>
                  <a:srgbClr val="FFFFFF"/>
                </a:solidFill>
              </a:rPr>
              <a:t>r</a:t>
            </a:r>
            <a:r>
              <a:rPr sz="3500" lang="en-US">
                <a:solidFill>
                  <a:srgbClr val="FFFFFF"/>
                </a:solidFill>
              </a:rPr>
              <a:t>ce </a:t>
            </a:r>
            <a:r>
              <a:rPr sz="3500" lang="en-US">
                <a:solidFill>
                  <a:srgbClr val="FFFFFF"/>
                </a:solidFill>
              </a:rPr>
              <a:t>o</a:t>
            </a:r>
            <a:r>
              <a:rPr sz="3500" lang="en-US">
                <a:solidFill>
                  <a:srgbClr val="FFFFFF"/>
                </a:solidFill>
              </a:rPr>
              <a:t>f</a:t>
            </a:r>
            <a:r>
              <a:rPr sz="3500" lang="en-US">
                <a:solidFill>
                  <a:srgbClr val="FFFFFF"/>
                </a:solidFill>
              </a:rPr>
              <a:t> </a:t>
            </a:r>
            <a:r>
              <a:rPr sz="3500" lang="en-US">
                <a:solidFill>
                  <a:srgbClr val="FFFFFF"/>
                </a:solidFill>
              </a:rPr>
              <a:t>s</a:t>
            </a:r>
            <a:r>
              <a:rPr sz="3500" lang="en-US">
                <a:solidFill>
                  <a:srgbClr val="FFFFFF"/>
                </a:solidFill>
              </a:rPr>
              <a:t>t</a:t>
            </a:r>
            <a:r>
              <a:rPr sz="3500" lang="en-US">
                <a:solidFill>
                  <a:srgbClr val="FFFFFF"/>
                </a:solidFill>
              </a:rPr>
              <a:t>r</a:t>
            </a:r>
            <a:r>
              <a:rPr sz="3500" lang="en-US">
                <a:solidFill>
                  <a:srgbClr val="FFFFFF"/>
                </a:solidFill>
              </a:rPr>
              <a:t>e</a:t>
            </a:r>
            <a:r>
              <a:rPr sz="3500" lang="en-US">
                <a:solidFill>
                  <a:srgbClr val="FFFFFF"/>
                </a:solidFill>
              </a:rPr>
              <a:t>s</a:t>
            </a:r>
            <a:r>
              <a:rPr sz="3500" lang="en-US">
                <a:solidFill>
                  <a:srgbClr val="FFFFFF"/>
                </a:solidFill>
              </a:rPr>
              <a:t>s </a:t>
            </a:r>
            <a:r>
              <a:rPr sz="3500" lang="en-US">
                <a:solidFill>
                  <a:srgbClr val="FFFFFF"/>
                </a:solidFill>
              </a:rPr>
              <a:t>a</a:t>
            </a:r>
            <a:r>
              <a:rPr sz="3500" lang="en-US">
                <a:solidFill>
                  <a:srgbClr val="FFFFFF"/>
                </a:solidFill>
              </a:rPr>
              <a:t>n</a:t>
            </a:r>
            <a:r>
              <a:rPr sz="3500" lang="en-US">
                <a:solidFill>
                  <a:srgbClr val="FFFFFF"/>
                </a:solidFill>
              </a:rPr>
              <a:t>d</a:t>
            </a:r>
            <a:r>
              <a:rPr sz="3500" lang="en-US">
                <a:solidFill>
                  <a:srgbClr val="FFFFFF"/>
                </a:solidFill>
              </a:rPr>
              <a:t> </a:t>
            </a:r>
            <a:r>
              <a:rPr sz="3500" lang="en-US">
                <a:solidFill>
                  <a:srgbClr val="FFFFFF"/>
                </a:solidFill>
              </a:rPr>
              <a:t>illness</a:t>
            </a:r>
            <a:r>
              <a:rPr sz="3500" lang="en-US">
                <a:solidFill>
                  <a:srgbClr val="FFFFFF"/>
                </a:solidFill>
              </a:rPr>
              <a:t>. </a:t>
            </a:r>
            <a:endParaRPr sz="2800" lang="en-US">
              <a:solidFill>
                <a:srgbClr val="000000"/>
              </a:solidFill>
            </a:endParaRPr>
          </a:p>
          <a:p>
            <a:pPr indent="-457200" marL="457200">
              <a:buFont typeface="Arial"/>
              <a:buChar char="•"/>
            </a:pPr>
            <a:r>
              <a:rPr sz="3500" lang="en-US">
                <a:solidFill>
                  <a:srgbClr val="FFFFFF"/>
                </a:solidFill>
              </a:rPr>
              <a:t>T</a:t>
            </a:r>
            <a:r>
              <a:rPr sz="3500" lang="en-US">
                <a:solidFill>
                  <a:srgbClr val="FFFFFF"/>
                </a:solidFill>
              </a:rPr>
              <a:t>h</a:t>
            </a:r>
            <a:r>
              <a:rPr sz="3500" lang="en-US">
                <a:solidFill>
                  <a:srgbClr val="FFFFFF"/>
                </a:solidFill>
              </a:rPr>
              <a:t>e</a:t>
            </a:r>
            <a:r>
              <a:rPr sz="3500" lang="en-US">
                <a:solidFill>
                  <a:srgbClr val="FFFFFF"/>
                </a:solidFill>
              </a:rPr>
              <a:t>y</a:t>
            </a:r>
            <a:r>
              <a:rPr sz="3500" lang="en-US">
                <a:solidFill>
                  <a:srgbClr val="FFFFFF"/>
                </a:solidFill>
              </a:rPr>
              <a:t> </a:t>
            </a:r>
            <a:r>
              <a:rPr sz="3500" lang="en-US">
                <a:solidFill>
                  <a:srgbClr val="FFFFFF"/>
                </a:solidFill>
              </a:rPr>
              <a:t>a</a:t>
            </a:r>
            <a:r>
              <a:rPr sz="3500" lang="en-US">
                <a:solidFill>
                  <a:srgbClr val="FFFFFF"/>
                </a:solidFill>
              </a:rPr>
              <a:t>l</a:t>
            </a:r>
            <a:r>
              <a:rPr sz="3500" lang="en-US">
                <a:solidFill>
                  <a:srgbClr val="FFFFFF"/>
                </a:solidFill>
              </a:rPr>
              <a:t>s</a:t>
            </a:r>
            <a:r>
              <a:rPr sz="3500" lang="en-US">
                <a:solidFill>
                  <a:srgbClr val="FFFFFF"/>
                </a:solidFill>
              </a:rPr>
              <a:t>o</a:t>
            </a:r>
            <a:r>
              <a:rPr sz="3500" lang="en-US">
                <a:solidFill>
                  <a:srgbClr val="FFFFFF"/>
                </a:solidFill>
              </a:rPr>
              <a:t> </a:t>
            </a:r>
            <a:r>
              <a:rPr sz="3500" lang="en-US">
                <a:solidFill>
                  <a:srgbClr val="FFFFFF"/>
                </a:solidFill>
              </a:rPr>
              <a:t>o</a:t>
            </a:r>
            <a:r>
              <a:rPr sz="3500" lang="en-US">
                <a:solidFill>
                  <a:srgbClr val="FFFFFF"/>
                </a:solidFill>
              </a:rPr>
              <a:t>f</a:t>
            </a:r>
            <a:r>
              <a:rPr sz="3500" lang="en-US">
                <a:solidFill>
                  <a:srgbClr val="FFFFFF"/>
                </a:solidFill>
              </a:rPr>
              <a:t>f</a:t>
            </a:r>
            <a:r>
              <a:rPr sz="3500" lang="en-US">
                <a:solidFill>
                  <a:srgbClr val="FFFFFF"/>
                </a:solidFill>
              </a:rPr>
              <a:t>e</a:t>
            </a:r>
            <a:r>
              <a:rPr sz="3500" lang="en-US">
                <a:solidFill>
                  <a:srgbClr val="FFFFFF"/>
                </a:solidFill>
              </a:rPr>
              <a:t>r</a:t>
            </a:r>
            <a:r>
              <a:rPr sz="3500" lang="en-US">
                <a:solidFill>
                  <a:srgbClr val="FFFFFF"/>
                </a:solidFill>
              </a:rPr>
              <a:t> </a:t>
            </a:r>
            <a:r>
              <a:rPr sz="3500" lang="en-US">
                <a:solidFill>
                  <a:srgbClr val="FFFFFF"/>
                </a:solidFill>
              </a:rPr>
              <a:t>p</a:t>
            </a:r>
            <a:r>
              <a:rPr sz="3500" lang="en-US">
                <a:solidFill>
                  <a:srgbClr val="FFFFFF"/>
                </a:solidFill>
              </a:rPr>
              <a:t>o</a:t>
            </a:r>
            <a:r>
              <a:rPr sz="3500" lang="en-US">
                <a:solidFill>
                  <a:srgbClr val="FFFFFF"/>
                </a:solidFill>
              </a:rPr>
              <a:t>s</a:t>
            </a:r>
            <a:r>
              <a:rPr sz="3500" lang="en-US">
                <a:solidFill>
                  <a:srgbClr val="FFFFFF"/>
                </a:solidFill>
              </a:rPr>
              <a:t>s</a:t>
            </a:r>
            <a:r>
              <a:rPr sz="3500" lang="en-US">
                <a:solidFill>
                  <a:srgbClr val="FFFFFF"/>
                </a:solidFill>
              </a:rPr>
              <a:t>i</a:t>
            </a:r>
            <a:r>
              <a:rPr sz="3500" lang="en-US">
                <a:solidFill>
                  <a:srgbClr val="FFFFFF"/>
                </a:solidFill>
              </a:rPr>
              <a:t>b</a:t>
            </a:r>
            <a:r>
              <a:rPr sz="3500" lang="en-US">
                <a:solidFill>
                  <a:srgbClr val="FFFFFF"/>
                </a:solidFill>
              </a:rPr>
              <a:t>i</a:t>
            </a:r>
            <a:r>
              <a:rPr sz="3500" lang="en-US">
                <a:solidFill>
                  <a:srgbClr val="FFFFFF"/>
                </a:solidFill>
              </a:rPr>
              <a:t>l</a:t>
            </a:r>
            <a:r>
              <a:rPr sz="3500" lang="en-US">
                <a:solidFill>
                  <a:srgbClr val="FFFFFF"/>
                </a:solidFill>
              </a:rPr>
              <a:t>ities </a:t>
            </a:r>
            <a:r>
              <a:rPr sz="3500" lang="en-US">
                <a:solidFill>
                  <a:srgbClr val="FFFFFF"/>
                </a:solidFill>
              </a:rPr>
              <a:t>t</a:t>
            </a:r>
            <a:r>
              <a:rPr sz="3500" lang="en-US">
                <a:solidFill>
                  <a:srgbClr val="FFFFFF"/>
                </a:solidFill>
              </a:rPr>
              <a:t>o</a:t>
            </a:r>
            <a:r>
              <a:rPr sz="3500" lang="en-US">
                <a:solidFill>
                  <a:srgbClr val="FFFFFF"/>
                </a:solidFill>
              </a:rPr>
              <a:t> </a:t>
            </a:r>
            <a:r>
              <a:rPr sz="3500" lang="en-US">
                <a:solidFill>
                  <a:srgbClr val="FFFFFF"/>
                </a:solidFill>
              </a:rPr>
              <a:t>u</a:t>
            </a:r>
            <a:r>
              <a:rPr sz="3500" lang="en-US">
                <a:solidFill>
                  <a:srgbClr val="FFFFFF"/>
                </a:solidFill>
              </a:rPr>
              <a:t>n</a:t>
            </a:r>
            <a:r>
              <a:rPr sz="3500" lang="en-US">
                <a:solidFill>
                  <a:srgbClr val="FFFFFF"/>
                </a:solidFill>
              </a:rPr>
              <a:t>w</a:t>
            </a:r>
            <a:r>
              <a:rPr sz="3500" lang="en-US">
                <a:solidFill>
                  <a:srgbClr val="FFFFFF"/>
                </a:solidFill>
              </a:rPr>
              <a:t>i</a:t>
            </a:r>
            <a:r>
              <a:rPr sz="3500" lang="en-US">
                <a:solidFill>
                  <a:srgbClr val="FFFFFF"/>
                </a:solidFill>
              </a:rPr>
              <a:t>n</a:t>
            </a:r>
            <a:r>
              <a:rPr sz="3500" lang="en-US">
                <a:solidFill>
                  <a:srgbClr val="FFFFFF"/>
                </a:solidFill>
              </a:rPr>
              <a:t>d </a:t>
            </a:r>
            <a:r>
              <a:rPr sz="3500" lang="en-US">
                <a:solidFill>
                  <a:srgbClr val="FFFFFF"/>
                </a:solidFill>
              </a:rPr>
              <a:t>f</a:t>
            </a:r>
            <a:r>
              <a:rPr sz="3500" lang="en-US">
                <a:solidFill>
                  <a:srgbClr val="FFFFFF"/>
                </a:solidFill>
              </a:rPr>
              <a:t>r</a:t>
            </a:r>
            <a:r>
              <a:rPr sz="3500" lang="en-US">
                <a:solidFill>
                  <a:srgbClr val="FFFFFF"/>
                </a:solidFill>
              </a:rPr>
              <a:t>o</a:t>
            </a:r>
            <a:r>
              <a:rPr sz="3500" lang="en-US">
                <a:solidFill>
                  <a:srgbClr val="FFFFFF"/>
                </a:solidFill>
              </a:rPr>
              <a:t>m</a:t>
            </a:r>
            <a:r>
              <a:rPr sz="3500" lang="en-US">
                <a:solidFill>
                  <a:srgbClr val="FFFFFF"/>
                </a:solidFill>
              </a:rPr>
              <a:t> </a:t>
            </a:r>
            <a:r>
              <a:rPr sz="3500" lang="en-US">
                <a:solidFill>
                  <a:srgbClr val="FFFFFF"/>
                </a:solidFill>
              </a:rPr>
              <a:t>t</a:t>
            </a:r>
            <a:r>
              <a:rPr sz="3500" lang="en-US">
                <a:solidFill>
                  <a:srgbClr val="FFFFFF"/>
                </a:solidFill>
              </a:rPr>
              <a:t>he </a:t>
            </a:r>
            <a:r>
              <a:rPr sz="3500" lang="en-US">
                <a:solidFill>
                  <a:srgbClr val="FFFFFF"/>
                </a:solidFill>
              </a:rPr>
              <a:t>hassles</a:t>
            </a:r>
            <a:r>
              <a:rPr sz="3500" lang="en-US">
                <a:solidFill>
                  <a:srgbClr val="FFFFFF"/>
                </a:solidFill>
              </a:rPr>
              <a:t> </a:t>
            </a:r>
            <a:r>
              <a:rPr sz="3500" lang="en-US">
                <a:solidFill>
                  <a:srgbClr val="FFFFFF"/>
                </a:solidFill>
              </a:rPr>
              <a:t>o</a:t>
            </a:r>
            <a:r>
              <a:rPr sz="3500" lang="en-US">
                <a:solidFill>
                  <a:srgbClr val="FFFFFF"/>
                </a:solidFill>
              </a:rPr>
              <a:t>f</a:t>
            </a:r>
            <a:r>
              <a:rPr sz="3500" lang="en-US">
                <a:solidFill>
                  <a:srgbClr val="FFFFFF"/>
                </a:solidFill>
              </a:rPr>
              <a:t> </a:t>
            </a:r>
            <a:r>
              <a:rPr sz="3500" lang="en-US">
                <a:solidFill>
                  <a:srgbClr val="FFFFFF"/>
                </a:solidFill>
              </a:rPr>
              <a:t>the </a:t>
            </a:r>
            <a:r>
              <a:rPr sz="3500" lang="en-US">
                <a:solidFill>
                  <a:srgbClr val="FFFFFF"/>
                </a:solidFill>
              </a:rPr>
              <a:t>b</a:t>
            </a:r>
            <a:r>
              <a:rPr sz="3500" lang="en-US">
                <a:solidFill>
                  <a:srgbClr val="FFFFFF"/>
                </a:solidFill>
              </a:rPr>
              <a:t>u</a:t>
            </a:r>
            <a:r>
              <a:rPr sz="3500" lang="en-US">
                <a:solidFill>
                  <a:srgbClr val="FFFFFF"/>
                </a:solidFill>
              </a:rPr>
              <a:t>s</a:t>
            </a:r>
            <a:r>
              <a:rPr sz="3500" lang="en-US">
                <a:solidFill>
                  <a:srgbClr val="FFFFFF"/>
                </a:solidFill>
              </a:rPr>
              <a:t>y</a:t>
            </a:r>
            <a:r>
              <a:rPr sz="3500" lang="en-US">
                <a:solidFill>
                  <a:srgbClr val="FFFFFF"/>
                </a:solidFill>
              </a:rPr>
              <a:t> </a:t>
            </a:r>
            <a:r>
              <a:rPr sz="3500" lang="en-US">
                <a:solidFill>
                  <a:srgbClr val="FFFFFF"/>
                </a:solidFill>
              </a:rPr>
              <a:t>c</a:t>
            </a:r>
            <a:r>
              <a:rPr sz="3500" lang="en-US">
                <a:solidFill>
                  <a:srgbClr val="FFFFFF"/>
                </a:solidFill>
              </a:rPr>
              <a:t>i</a:t>
            </a:r>
            <a:r>
              <a:rPr sz="3500" lang="en-US">
                <a:solidFill>
                  <a:srgbClr val="FFFFFF"/>
                </a:solidFill>
              </a:rPr>
              <a:t>t</a:t>
            </a:r>
            <a:r>
              <a:rPr sz="3500" lang="en-US">
                <a:solidFill>
                  <a:srgbClr val="FFFFFF"/>
                </a:solidFill>
              </a:rPr>
              <a:t>y</a:t>
            </a:r>
            <a:r>
              <a:rPr sz="3500" lang="en-US">
                <a:solidFill>
                  <a:srgbClr val="FFFFFF"/>
                </a:solidFill>
              </a:rPr>
              <a:t> </a:t>
            </a:r>
            <a:r>
              <a:rPr sz="3500" lang="en-US">
                <a:solidFill>
                  <a:srgbClr val="FFFFFF"/>
                </a:solidFill>
              </a:rPr>
              <a:t>l</a:t>
            </a:r>
            <a:r>
              <a:rPr sz="3500" lang="en-US">
                <a:solidFill>
                  <a:srgbClr val="FFFFFF"/>
                </a:solidFill>
              </a:rPr>
              <a:t>i</a:t>
            </a:r>
            <a:r>
              <a:rPr sz="3500" lang="en-US">
                <a:solidFill>
                  <a:srgbClr val="FFFFFF"/>
                </a:solidFill>
              </a:rPr>
              <a:t>f</a:t>
            </a:r>
            <a:r>
              <a:rPr sz="3500" lang="en-US">
                <a:solidFill>
                  <a:srgbClr val="FFFFFF"/>
                </a:solidFill>
              </a:rPr>
              <a:t>e</a:t>
            </a:r>
            <a:r>
              <a:rPr sz="3500" lang="en-US">
                <a:solidFill>
                  <a:srgbClr val="FFFFFF"/>
                </a:solidFill>
              </a:rPr>
              <a:t>. </a:t>
            </a:r>
            <a:endParaRPr sz="2800" lang="en-US">
              <a:solidFill>
                <a:srgbClr val="000000"/>
              </a:solidFill>
            </a:endParaRPr>
          </a:p>
          <a:p>
            <a:pPr indent="-457200" marL="457200">
              <a:buFont typeface="Arial"/>
              <a:buChar char="•"/>
            </a:pPr>
            <a:r>
              <a:rPr sz="3500" lang="en-US">
                <a:solidFill>
                  <a:srgbClr val="FFFFFF"/>
                </a:solidFill>
              </a:rPr>
              <a:t>They</a:t>
            </a:r>
            <a:r>
              <a:rPr sz="3500" lang="en-US">
                <a:solidFill>
                  <a:srgbClr val="FFFFFF"/>
                </a:solidFill>
              </a:rPr>
              <a:t> </a:t>
            </a:r>
            <a:r>
              <a:rPr sz="3500" lang="en-US">
                <a:solidFill>
                  <a:srgbClr val="FFFFFF"/>
                </a:solidFill>
              </a:rPr>
              <a:t>communicate</a:t>
            </a:r>
            <a:r>
              <a:rPr sz="3500" lang="en-US">
                <a:solidFill>
                  <a:srgbClr val="FFFFFF"/>
                </a:solidFill>
              </a:rPr>
              <a:t> </a:t>
            </a:r>
            <a:r>
              <a:rPr sz="3500" lang="en-US">
                <a:solidFill>
                  <a:srgbClr val="FFFFFF"/>
                </a:solidFill>
              </a:rPr>
              <a:t>t</a:t>
            </a:r>
            <a:r>
              <a:rPr sz="3500" lang="en-US">
                <a:solidFill>
                  <a:srgbClr val="FFFFFF"/>
                </a:solidFill>
              </a:rPr>
              <a:t>h</a:t>
            </a:r>
            <a:r>
              <a:rPr sz="3500" lang="en-US">
                <a:solidFill>
                  <a:srgbClr val="FFFFFF"/>
                </a:solidFill>
              </a:rPr>
              <a:t>e</a:t>
            </a:r>
            <a:r>
              <a:rPr sz="3500" lang="en-US">
                <a:solidFill>
                  <a:srgbClr val="FFFFFF"/>
                </a:solidFill>
              </a:rPr>
              <a:t> </a:t>
            </a:r>
            <a:r>
              <a:rPr sz="3500" lang="en-US">
                <a:solidFill>
                  <a:srgbClr val="FFFFFF"/>
                </a:solidFill>
              </a:rPr>
              <a:t>message</a:t>
            </a:r>
            <a:r>
              <a:rPr sz="3500" lang="en-US">
                <a:solidFill>
                  <a:srgbClr val="FFFFFF"/>
                </a:solidFill>
              </a:rPr>
              <a:t> </a:t>
            </a:r>
            <a:r>
              <a:rPr sz="3500" lang="en-US">
                <a:solidFill>
                  <a:srgbClr val="FFFFFF"/>
                </a:solidFill>
              </a:rPr>
              <a:t>t</a:t>
            </a:r>
            <a:r>
              <a:rPr sz="3500" lang="en-US">
                <a:solidFill>
                  <a:srgbClr val="FFFFFF"/>
                </a:solidFill>
              </a:rPr>
              <a:t>h</a:t>
            </a:r>
            <a:r>
              <a:rPr sz="3500" lang="en-US">
                <a:solidFill>
                  <a:srgbClr val="FFFFFF"/>
                </a:solidFill>
              </a:rPr>
              <a:t>a</a:t>
            </a:r>
            <a:r>
              <a:rPr sz="3500" lang="en-US">
                <a:solidFill>
                  <a:srgbClr val="FFFFFF"/>
                </a:solidFill>
              </a:rPr>
              <a:t>t</a:t>
            </a:r>
            <a:r>
              <a:rPr sz="3500" lang="en-US">
                <a:solidFill>
                  <a:srgbClr val="FFFFFF"/>
                </a:solidFill>
              </a:rPr>
              <a:t> </a:t>
            </a:r>
            <a:r>
              <a:rPr sz="3500" lang="en-US">
                <a:solidFill>
                  <a:srgbClr val="FFFFFF"/>
                </a:solidFill>
              </a:rPr>
              <a:t>t</a:t>
            </a:r>
            <a:r>
              <a:rPr sz="3500" lang="en-US">
                <a:solidFill>
                  <a:srgbClr val="FFFFFF"/>
                </a:solidFill>
              </a:rPr>
              <a:t>h</a:t>
            </a:r>
            <a:r>
              <a:rPr sz="3500" lang="en-US">
                <a:solidFill>
                  <a:srgbClr val="FFFFFF"/>
                </a:solidFill>
              </a:rPr>
              <a:t>e</a:t>
            </a:r>
            <a:r>
              <a:rPr sz="3500" lang="en-US">
                <a:solidFill>
                  <a:srgbClr val="FFFFFF"/>
                </a:solidFill>
              </a:rPr>
              <a:t> </a:t>
            </a:r>
            <a:r>
              <a:rPr sz="3500" lang="en-US">
                <a:solidFill>
                  <a:srgbClr val="FFFFFF"/>
                </a:solidFill>
              </a:rPr>
              <a:t>p</a:t>
            </a:r>
            <a:r>
              <a:rPr sz="3500" lang="en-US">
                <a:solidFill>
                  <a:srgbClr val="FFFFFF"/>
                </a:solidFill>
              </a:rPr>
              <a:t>l</a:t>
            </a:r>
            <a:r>
              <a:rPr sz="3500" lang="en-US">
                <a:solidFill>
                  <a:srgbClr val="FFFFFF"/>
                </a:solidFill>
              </a:rPr>
              <a:t>a</a:t>
            </a:r>
            <a:r>
              <a:rPr sz="3500" lang="en-US">
                <a:solidFill>
                  <a:srgbClr val="FFFFFF"/>
                </a:solidFill>
              </a:rPr>
              <a:t>c</a:t>
            </a:r>
            <a:r>
              <a:rPr sz="3500" lang="en-US">
                <a:solidFill>
                  <a:srgbClr val="FFFFFF"/>
                </a:solidFill>
              </a:rPr>
              <a:t>e</a:t>
            </a:r>
            <a:r>
              <a:rPr sz="3500" lang="en-US">
                <a:solidFill>
                  <a:srgbClr val="FFFFFF"/>
                </a:solidFill>
              </a:rPr>
              <a:t> </a:t>
            </a:r>
            <a:r>
              <a:rPr sz="3500" lang="en-US">
                <a:solidFill>
                  <a:srgbClr val="FFFFFF"/>
                </a:solidFill>
              </a:rPr>
              <a:t>c</a:t>
            </a:r>
            <a:r>
              <a:rPr sz="3500" lang="en-US">
                <a:solidFill>
                  <a:srgbClr val="FFFFFF"/>
                </a:solidFill>
              </a:rPr>
              <a:t>a</a:t>
            </a:r>
            <a:r>
              <a:rPr sz="3500" lang="en-US">
                <a:solidFill>
                  <a:srgbClr val="FFFFFF"/>
                </a:solidFill>
              </a:rPr>
              <a:t>r</a:t>
            </a:r>
            <a:r>
              <a:rPr sz="3500" lang="en-US">
                <a:solidFill>
                  <a:srgbClr val="FFFFFF"/>
                </a:solidFill>
              </a:rPr>
              <a:t>e</a:t>
            </a:r>
            <a:r>
              <a:rPr sz="3500" lang="en-US">
                <a:solidFill>
                  <a:srgbClr val="FFFFFF"/>
                </a:solidFill>
              </a:rPr>
              <a:t>.</a:t>
            </a:r>
            <a:endParaRPr sz="2800" lang="en-US">
              <a:solidFill>
                <a:srgbClr val="000000"/>
              </a:solidFill>
            </a:endParaRPr>
          </a:p>
        </p:txBody>
      </p:sp>
      <p:sp>
        <p:nvSpPr>
          <p:cNvPr id="1048601" name=""/>
          <p:cNvSpPr txBox="1"/>
          <p:nvPr/>
        </p:nvSpPr>
        <p:spPr>
          <a:xfrm>
            <a:off x="4775785" y="0"/>
            <a:ext cx="7212429" cy="510540"/>
          </a:xfrm>
          <a:prstGeom prst="rect"/>
        </p:spPr>
        <p:txBody>
          <a:bodyPr rtlCol="0" wrap="square">
            <a:spAutoFit/>
          </a:bodyPr>
          <a:p>
            <a:r>
              <a:rPr sz="2800" lang="en-US">
                <a:solidFill>
                  <a:srgbClr val="000000"/>
                </a:solidFill>
              </a:rPr>
              <a:t>.</a:t>
            </a:r>
            <a:endParaRPr sz="2800" lang="en-US">
              <a:solidFill>
                <a:srgbClr val="000000"/>
              </a:solidFill>
            </a:endParaRPr>
          </a:p>
        </p:txBody>
      </p:sp>
      <p:sp>
        <p:nvSpPr>
          <p:cNvPr id="1048602" name=""/>
          <p:cNvSpPr txBox="1"/>
          <p:nvPr/>
        </p:nvSpPr>
        <p:spPr>
          <a:xfrm>
            <a:off x="5719139" y="510539"/>
            <a:ext cx="6269076" cy="1996440"/>
          </a:xfrm>
          <a:prstGeom prst="rect"/>
          <a:solidFill>
            <a:srgbClr val="D04617"/>
          </a:solidFill>
        </p:spPr>
        <p:txBody>
          <a:bodyPr rtlCol="0" wrap="square">
            <a:spAutoFit/>
          </a:bodyPr>
          <a:p>
            <a:r>
              <a:rPr sz="4300" lang="en-US">
                <a:solidFill>
                  <a:srgbClr val="000000"/>
                </a:solidFill>
              </a:rPr>
              <a:t>U</a:t>
            </a:r>
            <a:r>
              <a:rPr sz="4300" lang="en-US">
                <a:solidFill>
                  <a:srgbClr val="000000"/>
                </a:solidFill>
              </a:rPr>
              <a:t>r</a:t>
            </a:r>
            <a:r>
              <a:rPr sz="4300" lang="en-US">
                <a:solidFill>
                  <a:srgbClr val="000000"/>
                </a:solidFill>
              </a:rPr>
              <a:t>b</a:t>
            </a:r>
            <a:r>
              <a:rPr sz="4300" lang="en-US">
                <a:solidFill>
                  <a:srgbClr val="000000"/>
                </a:solidFill>
              </a:rPr>
              <a:t>a</a:t>
            </a:r>
            <a:r>
              <a:rPr sz="4300" lang="en-US">
                <a:solidFill>
                  <a:srgbClr val="000000"/>
                </a:solidFill>
              </a:rPr>
              <a:t>n</a:t>
            </a:r>
            <a:r>
              <a:rPr sz="4300" lang="en-US">
                <a:solidFill>
                  <a:srgbClr val="000000"/>
                </a:solidFill>
              </a:rPr>
              <a:t> </a:t>
            </a:r>
            <a:r>
              <a:rPr sz="4300" lang="en-US">
                <a:solidFill>
                  <a:srgbClr val="000000"/>
                </a:solidFill>
              </a:rPr>
              <a:t>s</a:t>
            </a:r>
            <a:r>
              <a:rPr sz="4300" lang="en-US">
                <a:solidFill>
                  <a:srgbClr val="000000"/>
                </a:solidFill>
              </a:rPr>
              <a:t>e</a:t>
            </a:r>
            <a:r>
              <a:rPr sz="4300" lang="en-US">
                <a:solidFill>
                  <a:srgbClr val="000000"/>
                </a:solidFill>
              </a:rPr>
              <a:t>t</a:t>
            </a:r>
            <a:r>
              <a:rPr sz="4300" lang="en-US">
                <a:solidFill>
                  <a:srgbClr val="000000"/>
                </a:solidFill>
              </a:rPr>
              <a:t>t</a:t>
            </a:r>
            <a:r>
              <a:rPr sz="4300" lang="en-US">
                <a:solidFill>
                  <a:srgbClr val="000000"/>
                </a:solidFill>
              </a:rPr>
              <a:t>ings </a:t>
            </a:r>
            <a:r>
              <a:rPr sz="4300" lang="en-US">
                <a:solidFill>
                  <a:srgbClr val="000000"/>
                </a:solidFill>
              </a:rPr>
              <a:t>a</a:t>
            </a:r>
            <a:r>
              <a:rPr sz="4300" lang="en-US">
                <a:solidFill>
                  <a:srgbClr val="000000"/>
                </a:solidFill>
              </a:rPr>
              <a:t>s</a:t>
            </a:r>
            <a:r>
              <a:rPr sz="4300" lang="en-US">
                <a:solidFill>
                  <a:srgbClr val="000000"/>
                </a:solidFill>
              </a:rPr>
              <a:t> </a:t>
            </a:r>
            <a:r>
              <a:rPr sz="4300" lang="en-US">
                <a:solidFill>
                  <a:srgbClr val="000000"/>
                </a:solidFill>
              </a:rPr>
              <a:t>a</a:t>
            </a:r>
            <a:r>
              <a:rPr sz="4300" lang="en-US">
                <a:solidFill>
                  <a:srgbClr val="000000"/>
                </a:solidFill>
              </a:rPr>
              <a:t> </a:t>
            </a:r>
            <a:r>
              <a:rPr sz="4300" lang="en-US">
                <a:solidFill>
                  <a:srgbClr val="000000"/>
                </a:solidFill>
              </a:rPr>
              <a:t>s</a:t>
            </a:r>
            <a:r>
              <a:rPr sz="4300" lang="en-US">
                <a:solidFill>
                  <a:srgbClr val="000000"/>
                </a:solidFill>
              </a:rPr>
              <a:t>o</a:t>
            </a:r>
            <a:r>
              <a:rPr sz="4300" lang="en-US">
                <a:solidFill>
                  <a:srgbClr val="000000"/>
                </a:solidFill>
              </a:rPr>
              <a:t>u</a:t>
            </a:r>
            <a:r>
              <a:rPr sz="4300" lang="en-US">
                <a:solidFill>
                  <a:srgbClr val="000000"/>
                </a:solidFill>
              </a:rPr>
              <a:t>r</a:t>
            </a:r>
            <a:r>
              <a:rPr sz="4300" lang="en-US">
                <a:solidFill>
                  <a:srgbClr val="000000"/>
                </a:solidFill>
              </a:rPr>
              <a:t>c</a:t>
            </a:r>
            <a:r>
              <a:rPr sz="4300" lang="en-US">
                <a:solidFill>
                  <a:srgbClr val="000000"/>
                </a:solidFill>
              </a:rPr>
              <a:t>e</a:t>
            </a:r>
            <a:r>
              <a:rPr sz="4300" lang="en-US">
                <a:solidFill>
                  <a:srgbClr val="000000"/>
                </a:solidFill>
              </a:rPr>
              <a:t> </a:t>
            </a:r>
            <a:r>
              <a:rPr sz="4300" lang="en-US">
                <a:solidFill>
                  <a:srgbClr val="000000"/>
                </a:solidFill>
              </a:rPr>
              <a:t>o</a:t>
            </a:r>
            <a:r>
              <a:rPr sz="4300" lang="en-US">
                <a:solidFill>
                  <a:srgbClr val="000000"/>
                </a:solidFill>
              </a:rPr>
              <a:t>f</a:t>
            </a:r>
            <a:r>
              <a:rPr sz="4300" lang="en-US">
                <a:solidFill>
                  <a:srgbClr val="000000"/>
                </a:solidFill>
              </a:rPr>
              <a:t> </a:t>
            </a:r>
            <a:r>
              <a:rPr sz="4300" lang="en-US">
                <a:solidFill>
                  <a:srgbClr val="000000"/>
                </a:solidFill>
              </a:rPr>
              <a:t>R</a:t>
            </a:r>
            <a:r>
              <a:rPr sz="4300" lang="en-US">
                <a:solidFill>
                  <a:srgbClr val="000000"/>
                </a:solidFill>
              </a:rPr>
              <a:t>e</a:t>
            </a:r>
            <a:r>
              <a:rPr sz="4300" lang="en-US">
                <a:solidFill>
                  <a:srgbClr val="000000"/>
                </a:solidFill>
              </a:rPr>
              <a:t>s</a:t>
            </a:r>
            <a:r>
              <a:rPr sz="4300" lang="en-US">
                <a:solidFill>
                  <a:srgbClr val="000000"/>
                </a:solidFill>
              </a:rPr>
              <a:t>t</a:t>
            </a:r>
            <a:r>
              <a:rPr sz="4300" lang="en-US">
                <a:solidFill>
                  <a:srgbClr val="000000"/>
                </a:solidFill>
              </a:rPr>
              <a:t>o</a:t>
            </a:r>
            <a:r>
              <a:rPr sz="4300" lang="en-US">
                <a:solidFill>
                  <a:srgbClr val="000000"/>
                </a:solidFill>
              </a:rPr>
              <a:t>r</a:t>
            </a:r>
            <a:r>
              <a:rPr sz="4300" lang="en-US">
                <a:solidFill>
                  <a:srgbClr val="000000"/>
                </a:solidFill>
              </a:rPr>
              <a:t>a</a:t>
            </a:r>
            <a:r>
              <a:rPr sz="4300" lang="en-US">
                <a:solidFill>
                  <a:srgbClr val="000000"/>
                </a:solidFill>
              </a:rPr>
              <a:t>ting </a:t>
            </a:r>
            <a:r>
              <a:rPr sz="4300" lang="en-US">
                <a:solidFill>
                  <a:srgbClr val="000000"/>
                </a:solidFill>
              </a:rPr>
              <a:t>a</a:t>
            </a:r>
            <a:r>
              <a:rPr sz="4300" lang="en-US">
                <a:solidFill>
                  <a:srgbClr val="000000"/>
                </a:solidFill>
              </a:rPr>
              <a:t>n</a:t>
            </a:r>
            <a:r>
              <a:rPr sz="4300" lang="en-US">
                <a:solidFill>
                  <a:srgbClr val="000000"/>
                </a:solidFill>
              </a:rPr>
              <a:t>d</a:t>
            </a:r>
            <a:r>
              <a:rPr sz="4300" lang="en-US">
                <a:solidFill>
                  <a:srgbClr val="000000"/>
                </a:solidFill>
              </a:rPr>
              <a:t> </a:t>
            </a:r>
            <a:r>
              <a:rPr sz="4300" lang="en-US">
                <a:solidFill>
                  <a:srgbClr val="000000"/>
                </a:solidFill>
              </a:rPr>
              <a:t>w</a:t>
            </a:r>
            <a:r>
              <a:rPr sz="4300" lang="en-US">
                <a:solidFill>
                  <a:srgbClr val="000000"/>
                </a:solidFill>
              </a:rPr>
              <a:t>e</a:t>
            </a:r>
            <a:r>
              <a:rPr sz="4300" lang="en-US">
                <a:solidFill>
                  <a:srgbClr val="000000"/>
                </a:solidFill>
              </a:rPr>
              <a:t>l</a:t>
            </a:r>
            <a:r>
              <a:rPr sz="4300" lang="en-US">
                <a:solidFill>
                  <a:srgbClr val="000000"/>
                </a:solidFill>
              </a:rPr>
              <a:t>l</a:t>
            </a:r>
            <a:r>
              <a:rPr sz="4300" lang="en-US">
                <a:solidFill>
                  <a:srgbClr val="000000"/>
                </a:solidFill>
              </a:rPr>
              <a:t>-</a:t>
            </a:r>
            <a:r>
              <a:rPr sz="4300" lang="en-US">
                <a:solidFill>
                  <a:srgbClr val="000000"/>
                </a:solidFill>
              </a:rPr>
              <a:t>b</a:t>
            </a:r>
            <a:r>
              <a:rPr sz="4300" lang="en-US">
                <a:solidFill>
                  <a:srgbClr val="000000"/>
                </a:solidFill>
              </a:rPr>
              <a:t>e</a:t>
            </a:r>
            <a:r>
              <a:rPr sz="4300" lang="en-US">
                <a:solidFill>
                  <a:srgbClr val="000000"/>
                </a:solidFill>
              </a:rPr>
              <a:t>ing </a:t>
            </a:r>
            <a:r>
              <a:rPr sz="4300" lang="en-US">
                <a:solidFill>
                  <a:srgbClr val="000000"/>
                </a:solidFill>
              </a:rPr>
              <a:t>:</a:t>
            </a:r>
            <a:endParaRPr sz="2800"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>
    <p:cover/>
  </p:transition>
</p:sld>
</file>

<file path=ppt/theme/theme1.xml><?xml version="1.0" encoding="utf-8"?>
<a:theme xmlns:a="http://schemas.openxmlformats.org/drawingml/2006/main" name="Office Theme">
  <a:themeElements>
    <a:clrScheme name="Marquee">
      <a:dk1>
        <a:srgbClr val="000000"/>
      </a:dk1>
      <a:lt1>
        <a:sysClr lastClr="FFFFFF" val="window"/>
      </a:lt1>
      <a:dk2>
        <a:srgbClr val="5E5E5E"/>
      </a:dk2>
      <a:lt2>
        <a:srgbClr val="DDDDDD"/>
      </a:lt2>
      <a:accent1>
        <a:srgbClr val="418AB3"/>
      </a:accent1>
      <a:accent2>
        <a:srgbClr val="A6B727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algn="ctr" blurRad="57150" dir="5400000" dist="19050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</a:theme>
</file>

<file path=ppt/theme/theme2.xml><?xml version="1.0" encoding="utf-8"?>
<a:theme xmlns:a="http://schemas.openxmlformats.org/drawingml/2006/main" name="Office 主题">
  <a:themeElements>
    <a:clrScheme name="Office">
      <a:dk1>
        <a:sysClr lastClr="000000" val="windowText"/>
      </a:dk1>
      <a:lt1>
        <a:sysClr lastClr="FFFFFF" val="window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algn="ctr" blurRad="57150" dir="5400000" dist="19050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</a:theme>
</file>

<file path=ppt/theme/theme3.xml><?xml version="1.0" encoding="utf-8"?>
<a:theme xmlns:a="http://schemas.openxmlformats.org/drawingml/2006/main" name="Office 主题">
  <a:themeElements>
    <a:clrScheme name="Office">
      <a:dk1>
        <a:sysClr lastClr="000000" val="windowText"/>
      </a:dk1>
      <a:lt1>
        <a:sysClr lastClr="FFFFFF" val="window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algn="ctr" blurRad="57150" dir="5400000" dist="19050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</a:theme>
</file>

<file path=docProps/app.xml><?xml version="1.0" encoding="utf-8"?>
<Properties xmlns="http://schemas.openxmlformats.org/officeDocument/2006/extended-properties">
  <Application>WPS 演示</Application>
  <ScaleCrop>0</ScaleCrop>
  <LinksUpToDate>0</LinksUpToDate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:title>PowerPoint Presentation</dc:title>
  <dc:creator>Be®</dc:creator>
  <cp:lastModifiedBy>赵静</cp:lastModifiedBy>
  <dcterms:created xsi:type="dcterms:W3CDTF">2014-08-31T07:04:00Z</dcterms:created>
  <dcterms:modified xsi:type="dcterms:W3CDTF">2020-04-02T05:36:13Z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2052-11.1.0.8013</vt:lpwstr>
  </property>
</Properties>
</file>